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1" r:id="rId2"/>
    <p:sldId id="308" r:id="rId3"/>
    <p:sldId id="310" r:id="rId4"/>
    <p:sldId id="298" r:id="rId5"/>
    <p:sldId id="299" r:id="rId6"/>
    <p:sldId id="317" r:id="rId7"/>
    <p:sldId id="318" r:id="rId8"/>
    <p:sldId id="294" r:id="rId9"/>
    <p:sldId id="295" r:id="rId10"/>
    <p:sldId id="296" r:id="rId11"/>
    <p:sldId id="297" r:id="rId12"/>
    <p:sldId id="313" r:id="rId13"/>
    <p:sldId id="315" r:id="rId14"/>
    <p:sldId id="314" r:id="rId15"/>
    <p:sldId id="316" r:id="rId16"/>
    <p:sldId id="286" r:id="rId1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ACC"/>
    <a:srgbClr val="14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7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Días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B-4FB8-BD1E-2B7CB0609F9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B-4FB8-BD1E-2B7CB0609F9A}"/>
              </c:ext>
            </c:extLst>
          </c:dPt>
          <c:dLbls>
            <c:dLbl>
              <c:idx val="1"/>
              <c:layout>
                <c:manualLayout>
                  <c:x val="0.14949474325905049"/>
                  <c:y val="0.16083213214564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1488C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DB-4FB8-BD1E-2B7CB0609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Entregado</c:v>
                </c:pt>
                <c:pt idx="1">
                  <c:v>En análisis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B-4FB8-BD1E-2B7CB0609F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Días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4-4856-890E-B971C244239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4-4856-890E-B971C244239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934-4856-890E-B971C244239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rgbClr val="1488C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934-4856-890E-B971C2442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Menor a 20 días</c:v>
                </c:pt>
                <c:pt idx="1">
                  <c:v>Mayor a 20 días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4-4856-890E-B971C244239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Muestras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BF-47C5-BD3A-66164F053A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F-47C5-BD3A-66164F053AD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99-4929-9678-A92257F4AEF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99-4929-9678-A92257F4AEF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C07-4810-9067-C076A4C60C3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99-4929-9678-A92257F4AEF3}"/>
                </c:ext>
              </c:extLst>
            </c:dLbl>
            <c:dLbl>
              <c:idx val="4"/>
              <c:layout>
                <c:manualLayout>
                  <c:x val="1.91805839634249E-2"/>
                  <c:y val="5.99406604849703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7-4810-9067-C076A4C60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Agua residual Especial</c:v>
                </c:pt>
                <c:pt idx="1">
                  <c:v>Agua residual Ordinaria</c:v>
                </c:pt>
                <c:pt idx="2">
                  <c:v>Agua residual Mezcla</c:v>
                </c:pt>
                <c:pt idx="3">
                  <c:v>Cuerpo de agua</c:v>
                </c:pt>
                <c:pt idx="4">
                  <c:v>Lodo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0</c:v>
                </c:pt>
                <c:pt idx="3">
                  <c:v>49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4-4B2F-A6A3-7568109820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Muestras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8-48EC-850F-30C2FF8CA36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8-48EC-850F-30C2FF8CA36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F8-48EC-850F-30C2FF8CA36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F8-48EC-850F-30C2FF8CA36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F8-48EC-850F-30C2FF8CA36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A-4F72-88A9-C073DA81FCF7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A-4F72-88A9-C073DA81FCF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FF8-48EC-850F-30C2FF8CA36B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5CA-4F72-88A9-C073DA81FCF7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F8-48EC-850F-30C2FF8CA36B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5CA-4F72-88A9-C073DA81FCF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5CA-4F72-88A9-C073DA81FCF7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5CA-4F72-88A9-C073DA81FCF7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FF8-48EC-850F-30C2FF8CA36B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5CA-4F72-88A9-C073DA81FCF7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5CA-4F72-88A9-C073DA81FCF7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5CA-4F72-88A9-C073DA81FCF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5CA-4F72-88A9-C073DA81FCF7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5CA-4F72-88A9-C073DA81FCF7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F8-48EC-850F-30C2FF8CA36B}"/>
              </c:ext>
            </c:extLst>
          </c:dPt>
          <c:dPt>
            <c:idx val="20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FF8-48EC-850F-30C2FF8CA36B}"/>
              </c:ext>
            </c:extLst>
          </c:dPt>
          <c:dPt>
            <c:idx val="21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F8-48EC-850F-30C2FF8CA36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F8-48EC-850F-30C2FF8CA36B}"/>
                </c:ext>
              </c:extLst>
            </c:dLbl>
            <c:dLbl>
              <c:idx val="2"/>
              <c:layout>
                <c:manualLayout>
                  <c:x val="-4.4614953558701896E-2"/>
                  <c:y val="0.119404258120075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F8-48EC-850F-30C2FF8CA3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F8-48EC-850F-30C2FF8CA36B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F8-48EC-850F-30C2FF8CA3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F8-48EC-850F-30C2FF8CA3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F8-48EC-850F-30C2FF8CA36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F8-48EC-850F-30C2FF8CA36B}"/>
                </c:ext>
              </c:extLst>
            </c:dLbl>
            <c:dLbl>
              <c:idx val="15"/>
              <c:layout>
                <c:manualLayout>
                  <c:x val="1.7989968521731601E-2"/>
                  <c:y val="-4.83762591841940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CA-4F72-88A9-C073DA81FCF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F8-48EC-850F-30C2FF8CA36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F8-48EC-850F-30C2FF8CA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Hoja1!$A$2:$A$23</c:f>
              <c:strCache>
                <c:ptCount val="22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Guatemala</c:v>
                </c:pt>
                <c:pt idx="5">
                  <c:v>El Progreso</c:v>
                </c:pt>
                <c:pt idx="6">
                  <c:v>Escuintla</c:v>
                </c:pt>
                <c:pt idx="7">
                  <c:v>Huehuetenango</c:v>
                </c:pt>
                <c:pt idx="8">
                  <c:v>Izabal</c:v>
                </c:pt>
                <c:pt idx="9">
                  <c:v>Jalapa</c:v>
                </c:pt>
                <c:pt idx="10">
                  <c:v>Jutiapa</c:v>
                </c:pt>
                <c:pt idx="11">
                  <c:v>Petén</c:v>
                </c:pt>
                <c:pt idx="12">
                  <c:v>Quetzaltenango</c:v>
                </c:pt>
                <c:pt idx="13">
                  <c:v>Quiché</c:v>
                </c:pt>
                <c:pt idx="14">
                  <c:v>Retalhuleu</c:v>
                </c:pt>
                <c:pt idx="15">
                  <c:v>Sacatepéquez</c:v>
                </c:pt>
                <c:pt idx="16">
                  <c:v>San Marcos</c:v>
                </c:pt>
                <c:pt idx="17">
                  <c:v>Santa Rosa</c:v>
                </c:pt>
                <c:pt idx="18">
                  <c:v>Sololá</c:v>
                </c:pt>
                <c:pt idx="19">
                  <c:v>Suchitepéquez</c:v>
                </c:pt>
                <c:pt idx="20">
                  <c:v>Totonicapán</c:v>
                </c:pt>
                <c:pt idx="21">
                  <c:v>Zacapa</c:v>
                </c:pt>
              </c:strCache>
            </c:strRef>
          </c:cat>
          <c:val>
            <c:numRef>
              <c:f>Hoja1!$B$2:$B$23</c:f>
              <c:numCache>
                <c:formatCode>General</c:formatCode>
                <c:ptCount val="22"/>
                <c:pt idx="0">
                  <c:v>12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19</c:v>
                </c:pt>
                <c:pt idx="5">
                  <c:v>3</c:v>
                </c:pt>
                <c:pt idx="6">
                  <c:v>6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8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  <c:pt idx="14">
                  <c:v>5</c:v>
                </c:pt>
                <c:pt idx="15">
                  <c:v>1</c:v>
                </c:pt>
                <c:pt idx="16">
                  <c:v>15</c:v>
                </c:pt>
                <c:pt idx="17">
                  <c:v>7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F8-48EC-850F-30C2FF8CA36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</c:legendEntry>
      <c:layout>
        <c:manualLayout>
          <c:xMode val="edge"/>
          <c:yMode val="edge"/>
          <c:x val="0"/>
          <c:y val="0"/>
          <c:w val="0.36191931934328397"/>
          <c:h val="0.98149279017384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2EAE1-4352-4943-AC4A-3B79002387C9}" type="doc">
      <dgm:prSet loTypeId="urn:microsoft.com/office/officeart/2005/8/layout/lProcess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BFB4120-2A9D-4C4B-A576-ACE36D0B1718}">
      <dgm:prSet phldrT="[Tex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sz="2500" b="1" dirty="0">
              <a:solidFill>
                <a:schemeClr val="bg1"/>
              </a:solidFill>
            </a:rPr>
            <a:t>Fisicoquímicos</a:t>
          </a:r>
        </a:p>
      </dgm:t>
    </dgm:pt>
    <dgm:pt modelId="{5240097A-C99B-FA4E-98DF-BA572FDF021B}" type="parTrans" cxnId="{9223314E-78FF-904B-9E19-78DC3EEC3E29}">
      <dgm:prSet/>
      <dgm:spPr/>
      <dgm:t>
        <a:bodyPr/>
        <a:lstStyle/>
        <a:p>
          <a:endParaRPr lang="es-ES"/>
        </a:p>
      </dgm:t>
    </dgm:pt>
    <dgm:pt modelId="{768AE30D-A33D-284A-B1F9-3EBBA4D23C85}" type="sibTrans" cxnId="{9223314E-78FF-904B-9E19-78DC3EEC3E29}">
      <dgm:prSet/>
      <dgm:spPr/>
      <dgm:t>
        <a:bodyPr/>
        <a:lstStyle/>
        <a:p>
          <a:endParaRPr lang="es-ES"/>
        </a:p>
      </dgm:t>
    </dgm:pt>
    <dgm:pt modelId="{C6619B95-B15A-5843-BAFD-D4989A6A798D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Temperatura</a:t>
          </a:r>
        </a:p>
      </dgm:t>
    </dgm:pt>
    <dgm:pt modelId="{3ABB4D3A-E7D3-6241-8F4E-DE967A83B088}" type="parTrans" cxnId="{69CBE037-40F3-3442-A38C-78AC577F25FF}">
      <dgm:prSet/>
      <dgm:spPr/>
      <dgm:t>
        <a:bodyPr/>
        <a:lstStyle/>
        <a:p>
          <a:endParaRPr lang="es-ES"/>
        </a:p>
      </dgm:t>
    </dgm:pt>
    <dgm:pt modelId="{884877BB-BD7C-0B4B-A079-9FDD36CFDFB9}" type="sibTrans" cxnId="{69CBE037-40F3-3442-A38C-78AC577F25FF}">
      <dgm:prSet/>
      <dgm:spPr/>
      <dgm:t>
        <a:bodyPr/>
        <a:lstStyle/>
        <a:p>
          <a:endParaRPr lang="es-ES"/>
        </a:p>
      </dgm:t>
    </dgm:pt>
    <dgm:pt modelId="{D8B6B88A-DB6C-474F-9ABC-8E41DABA1DD0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Grasas y aceites</a:t>
          </a:r>
        </a:p>
      </dgm:t>
    </dgm:pt>
    <dgm:pt modelId="{9914958B-EE5C-F240-B578-B2B0152A7E56}" type="parTrans" cxnId="{F5DD787A-BA25-CF46-84B5-08BE2097016F}">
      <dgm:prSet/>
      <dgm:spPr/>
      <dgm:t>
        <a:bodyPr/>
        <a:lstStyle/>
        <a:p>
          <a:endParaRPr lang="es-ES"/>
        </a:p>
      </dgm:t>
    </dgm:pt>
    <dgm:pt modelId="{2F8367DD-08F3-1240-A570-C57E3795D1F9}" type="sibTrans" cxnId="{F5DD787A-BA25-CF46-84B5-08BE2097016F}">
      <dgm:prSet/>
      <dgm:spPr/>
      <dgm:t>
        <a:bodyPr/>
        <a:lstStyle/>
        <a:p>
          <a:endParaRPr lang="es-ES"/>
        </a:p>
      </dgm:t>
    </dgm:pt>
    <dgm:pt modelId="{596A02E8-37D9-4240-932D-754177878C15}">
      <dgm:prSet phldrT="[Tex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sz="2500" b="1" dirty="0">
              <a:solidFill>
                <a:schemeClr val="bg1"/>
              </a:solidFill>
            </a:rPr>
            <a:t>Metales</a:t>
          </a:r>
        </a:p>
      </dgm:t>
    </dgm:pt>
    <dgm:pt modelId="{2E849BC2-DFBF-3340-BEE6-61DBA0EF2E12}" type="parTrans" cxnId="{911BBCC2-CFD3-3544-B220-F56DF3026FD5}">
      <dgm:prSet/>
      <dgm:spPr/>
      <dgm:t>
        <a:bodyPr/>
        <a:lstStyle/>
        <a:p>
          <a:endParaRPr lang="es-ES"/>
        </a:p>
      </dgm:t>
    </dgm:pt>
    <dgm:pt modelId="{90AD1C99-79BE-6540-B620-A6757F3DB472}" type="sibTrans" cxnId="{911BBCC2-CFD3-3544-B220-F56DF3026FD5}">
      <dgm:prSet/>
      <dgm:spPr/>
      <dgm:t>
        <a:bodyPr/>
        <a:lstStyle/>
        <a:p>
          <a:endParaRPr lang="es-ES"/>
        </a:p>
      </dgm:t>
    </dgm:pt>
    <dgm:pt modelId="{AF26F55F-E61C-9245-A261-F34AFE96310E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Cianuro total</a:t>
          </a:r>
        </a:p>
      </dgm:t>
    </dgm:pt>
    <dgm:pt modelId="{473B50BA-53F1-F24C-9419-B4224439E719}" type="parTrans" cxnId="{9E579271-B17A-444C-9D92-638FA43AD258}">
      <dgm:prSet/>
      <dgm:spPr/>
      <dgm:t>
        <a:bodyPr/>
        <a:lstStyle/>
        <a:p>
          <a:endParaRPr lang="es-ES"/>
        </a:p>
      </dgm:t>
    </dgm:pt>
    <dgm:pt modelId="{5730495E-D653-3944-9A26-51FD7F658A5B}" type="sibTrans" cxnId="{9E579271-B17A-444C-9D92-638FA43AD258}">
      <dgm:prSet/>
      <dgm:spPr/>
      <dgm:t>
        <a:bodyPr/>
        <a:lstStyle/>
        <a:p>
          <a:endParaRPr lang="es-ES"/>
        </a:p>
      </dgm:t>
    </dgm:pt>
    <dgm:pt modelId="{E7F4A1B6-C50A-EA49-8688-3AF82BAD9AF7}">
      <dgm:prSet phldrT="[Texto]"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S" sz="2500" b="1" dirty="0">
              <a:solidFill>
                <a:schemeClr val="bg1"/>
              </a:solidFill>
            </a:rPr>
            <a:t>Biológico</a:t>
          </a:r>
        </a:p>
      </dgm:t>
    </dgm:pt>
    <dgm:pt modelId="{8EA86A50-8BC8-4448-BF86-CF740876C1EA}" type="parTrans" cxnId="{93030199-33AB-334B-87EF-95D5ED46EBF4}">
      <dgm:prSet/>
      <dgm:spPr/>
      <dgm:t>
        <a:bodyPr/>
        <a:lstStyle/>
        <a:p>
          <a:endParaRPr lang="es-ES"/>
        </a:p>
      </dgm:t>
    </dgm:pt>
    <dgm:pt modelId="{E89168EF-2872-D942-9E3C-96065D2840FF}" type="sibTrans" cxnId="{93030199-33AB-334B-87EF-95D5ED46EBF4}">
      <dgm:prSet/>
      <dgm:spPr/>
      <dgm:t>
        <a:bodyPr/>
        <a:lstStyle/>
        <a:p>
          <a:endParaRPr lang="es-ES"/>
        </a:p>
      </dgm:t>
    </dgm:pt>
    <dgm:pt modelId="{34A10733-4CCB-A54B-83DC-9FE7C25383D0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 err="1"/>
            <a:t>Coliformes</a:t>
          </a:r>
          <a:r>
            <a:rPr lang="es-ES" sz="1500" dirty="0"/>
            <a:t> fecales</a:t>
          </a:r>
        </a:p>
      </dgm:t>
    </dgm:pt>
    <dgm:pt modelId="{121F51CB-3AB2-B845-A7D6-FBBB0E8A005D}" type="parTrans" cxnId="{08AD791E-51BC-7A43-B4AF-0C299C2E2572}">
      <dgm:prSet/>
      <dgm:spPr/>
      <dgm:t>
        <a:bodyPr/>
        <a:lstStyle/>
        <a:p>
          <a:endParaRPr lang="es-ES"/>
        </a:p>
      </dgm:t>
    </dgm:pt>
    <dgm:pt modelId="{4F45E875-1FDE-C542-A071-BC2107BE418D}" type="sibTrans" cxnId="{08AD791E-51BC-7A43-B4AF-0C299C2E2572}">
      <dgm:prSet/>
      <dgm:spPr/>
      <dgm:t>
        <a:bodyPr/>
        <a:lstStyle/>
        <a:p>
          <a:endParaRPr lang="es-ES"/>
        </a:p>
      </dgm:t>
    </dgm:pt>
    <dgm:pt modelId="{568AA37B-8171-7B42-9821-AF23193D602B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pH</a:t>
          </a:r>
        </a:p>
      </dgm:t>
    </dgm:pt>
    <dgm:pt modelId="{6AD5DCE0-12DA-C242-9616-7367B9C7C3C8}" type="parTrans" cxnId="{AF9D6630-64BC-1041-BD40-30962CDC51B7}">
      <dgm:prSet/>
      <dgm:spPr/>
      <dgm:t>
        <a:bodyPr/>
        <a:lstStyle/>
        <a:p>
          <a:endParaRPr lang="es-ES"/>
        </a:p>
      </dgm:t>
    </dgm:pt>
    <dgm:pt modelId="{7F51207E-0961-7046-AC9D-475642BA8F61}" type="sibTrans" cxnId="{AF9D6630-64BC-1041-BD40-30962CDC51B7}">
      <dgm:prSet/>
      <dgm:spPr/>
      <dgm:t>
        <a:bodyPr/>
        <a:lstStyle/>
        <a:p>
          <a:endParaRPr lang="es-ES"/>
        </a:p>
      </dgm:t>
    </dgm:pt>
    <dgm:pt modelId="{D0DDB3DB-0F92-914D-9089-CBE29EE7960F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SST</a:t>
          </a:r>
        </a:p>
      </dgm:t>
    </dgm:pt>
    <dgm:pt modelId="{C9265A3C-1B02-7F4A-858D-0EFDCDAD5961}" type="parTrans" cxnId="{28491406-60BD-FF4F-9C3B-4ABA4C7E809D}">
      <dgm:prSet/>
      <dgm:spPr/>
      <dgm:t>
        <a:bodyPr/>
        <a:lstStyle/>
        <a:p>
          <a:endParaRPr lang="es-ES"/>
        </a:p>
      </dgm:t>
    </dgm:pt>
    <dgm:pt modelId="{24773882-EB91-0844-BDFA-B48C15A51DED}" type="sibTrans" cxnId="{28491406-60BD-FF4F-9C3B-4ABA4C7E809D}">
      <dgm:prSet/>
      <dgm:spPr/>
      <dgm:t>
        <a:bodyPr/>
        <a:lstStyle/>
        <a:p>
          <a:endParaRPr lang="es-ES"/>
        </a:p>
      </dgm:t>
    </dgm:pt>
    <dgm:pt modelId="{744377F4-EC1A-3946-8C7F-F2FDEDC746B1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Nitrógeno T</a:t>
          </a:r>
        </a:p>
      </dgm:t>
    </dgm:pt>
    <dgm:pt modelId="{68B64B8D-35A9-F141-8F12-DAD5C2A69271}" type="parTrans" cxnId="{C4534C2B-1CDC-A246-A6BA-97A10487610D}">
      <dgm:prSet/>
      <dgm:spPr/>
      <dgm:t>
        <a:bodyPr/>
        <a:lstStyle/>
        <a:p>
          <a:endParaRPr lang="es-ES"/>
        </a:p>
      </dgm:t>
    </dgm:pt>
    <dgm:pt modelId="{B0B7B510-6361-2840-BB79-3B20845480DE}" type="sibTrans" cxnId="{C4534C2B-1CDC-A246-A6BA-97A10487610D}">
      <dgm:prSet/>
      <dgm:spPr/>
      <dgm:t>
        <a:bodyPr/>
        <a:lstStyle/>
        <a:p>
          <a:endParaRPr lang="es-ES"/>
        </a:p>
      </dgm:t>
    </dgm:pt>
    <dgm:pt modelId="{2514B66E-F1FE-1A42-BB0D-D880D71FD94B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Fósforo T</a:t>
          </a:r>
        </a:p>
      </dgm:t>
    </dgm:pt>
    <dgm:pt modelId="{DF905AC5-C83D-1740-9CF5-C4E313B83174}" type="parTrans" cxnId="{20160E5F-7E35-924E-B7E1-9403DAD46D45}">
      <dgm:prSet/>
      <dgm:spPr/>
      <dgm:t>
        <a:bodyPr/>
        <a:lstStyle/>
        <a:p>
          <a:endParaRPr lang="es-ES"/>
        </a:p>
      </dgm:t>
    </dgm:pt>
    <dgm:pt modelId="{646C425A-4260-A348-BC86-40D8F7E62A62}" type="sibTrans" cxnId="{20160E5F-7E35-924E-B7E1-9403DAD46D45}">
      <dgm:prSet/>
      <dgm:spPr/>
      <dgm:t>
        <a:bodyPr/>
        <a:lstStyle/>
        <a:p>
          <a:endParaRPr lang="es-ES"/>
        </a:p>
      </dgm:t>
    </dgm:pt>
    <dgm:pt modelId="{33B93E53-DBAA-D143-8D38-EC5E03AA42E7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Color</a:t>
          </a:r>
        </a:p>
      </dgm:t>
    </dgm:pt>
    <dgm:pt modelId="{75715067-1CE6-F743-96C0-EF50F3A65983}" type="parTrans" cxnId="{C74F53BF-FEFF-1B42-A88A-CB570A1166D4}">
      <dgm:prSet/>
      <dgm:spPr/>
      <dgm:t>
        <a:bodyPr/>
        <a:lstStyle/>
        <a:p>
          <a:endParaRPr lang="es-ES"/>
        </a:p>
      </dgm:t>
    </dgm:pt>
    <dgm:pt modelId="{3F26F143-82C8-384E-935B-2D96324587F5}" type="sibTrans" cxnId="{C74F53BF-FEFF-1B42-A88A-CB570A1166D4}">
      <dgm:prSet/>
      <dgm:spPr/>
      <dgm:t>
        <a:bodyPr/>
        <a:lstStyle/>
        <a:p>
          <a:endParaRPr lang="es-ES"/>
        </a:p>
      </dgm:t>
    </dgm:pt>
    <dgm:pt modelId="{0CC77214-3989-9340-9BA2-3FA798A054DE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DQO</a:t>
          </a:r>
        </a:p>
      </dgm:t>
    </dgm:pt>
    <dgm:pt modelId="{3C0EA7BF-CCC0-6E4A-A186-C871D3212995}" type="parTrans" cxnId="{F925FC48-FFC1-CF4B-A51A-EFDA0EAE65AD}">
      <dgm:prSet/>
      <dgm:spPr/>
      <dgm:t>
        <a:bodyPr/>
        <a:lstStyle/>
        <a:p>
          <a:endParaRPr lang="es-ES"/>
        </a:p>
      </dgm:t>
    </dgm:pt>
    <dgm:pt modelId="{373C620D-9403-B049-9A6D-B046F8F0E33C}" type="sibTrans" cxnId="{F925FC48-FFC1-CF4B-A51A-EFDA0EAE65AD}">
      <dgm:prSet/>
      <dgm:spPr/>
      <dgm:t>
        <a:bodyPr/>
        <a:lstStyle/>
        <a:p>
          <a:endParaRPr lang="es-ES"/>
        </a:p>
      </dgm:t>
    </dgm:pt>
    <dgm:pt modelId="{7B1A497F-6411-004F-A581-499E7580303C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DBO5</a:t>
          </a:r>
        </a:p>
      </dgm:t>
    </dgm:pt>
    <dgm:pt modelId="{0FB73BA0-CA4B-0D41-8ADF-FFAC0E857091}" type="parTrans" cxnId="{328CF1C3-022E-5C41-9F63-055657B7E87C}">
      <dgm:prSet/>
      <dgm:spPr/>
      <dgm:t>
        <a:bodyPr/>
        <a:lstStyle/>
        <a:p>
          <a:endParaRPr lang="es-ES"/>
        </a:p>
      </dgm:t>
    </dgm:pt>
    <dgm:pt modelId="{F6FCC13D-EDD1-1D48-A55F-1983A77FEAAA}" type="sibTrans" cxnId="{328CF1C3-022E-5C41-9F63-055657B7E87C}">
      <dgm:prSet/>
      <dgm:spPr/>
      <dgm:t>
        <a:bodyPr/>
        <a:lstStyle/>
        <a:p>
          <a:endParaRPr lang="es-ES"/>
        </a:p>
      </dgm:t>
    </dgm:pt>
    <dgm:pt modelId="{049BAFD8-F8FB-F942-B58C-588B871FB69E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Mercurio</a:t>
          </a:r>
        </a:p>
      </dgm:t>
    </dgm:pt>
    <dgm:pt modelId="{746E6E36-7A42-B746-8A28-6BFA7C1280B3}" type="parTrans" cxnId="{8C8C36C1-30D0-034E-BC2C-B5BEC0606596}">
      <dgm:prSet/>
      <dgm:spPr/>
      <dgm:t>
        <a:bodyPr/>
        <a:lstStyle/>
        <a:p>
          <a:endParaRPr lang="es-ES"/>
        </a:p>
      </dgm:t>
    </dgm:pt>
    <dgm:pt modelId="{D83BB3FC-FCF7-084B-BBC2-9033A44A96EC}" type="sibTrans" cxnId="{8C8C36C1-30D0-034E-BC2C-B5BEC0606596}">
      <dgm:prSet/>
      <dgm:spPr/>
      <dgm:t>
        <a:bodyPr/>
        <a:lstStyle/>
        <a:p>
          <a:endParaRPr lang="es-ES"/>
        </a:p>
      </dgm:t>
    </dgm:pt>
    <dgm:pt modelId="{09C90EF1-C6C6-C245-A103-CEDCA45BD681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Cadmio</a:t>
          </a:r>
        </a:p>
      </dgm:t>
    </dgm:pt>
    <dgm:pt modelId="{D0C33114-7B0F-3340-97F1-4494A6DFAF74}" type="parTrans" cxnId="{5C7D6466-D27E-8949-B2E1-B5BA5A45CAEC}">
      <dgm:prSet/>
      <dgm:spPr/>
      <dgm:t>
        <a:bodyPr/>
        <a:lstStyle/>
        <a:p>
          <a:endParaRPr lang="es-ES"/>
        </a:p>
      </dgm:t>
    </dgm:pt>
    <dgm:pt modelId="{4E888E15-51EB-1040-ABE2-43A45CBA54E1}" type="sibTrans" cxnId="{5C7D6466-D27E-8949-B2E1-B5BA5A45CAEC}">
      <dgm:prSet/>
      <dgm:spPr/>
      <dgm:t>
        <a:bodyPr/>
        <a:lstStyle/>
        <a:p>
          <a:endParaRPr lang="es-ES"/>
        </a:p>
      </dgm:t>
    </dgm:pt>
    <dgm:pt modelId="{AB2E6FCA-7F97-D147-8287-6FC9E59D7D8D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Cobre</a:t>
          </a:r>
        </a:p>
      </dgm:t>
    </dgm:pt>
    <dgm:pt modelId="{EF04A4DC-E53A-5C42-95E1-6969D66E0D58}" type="parTrans" cxnId="{9B015253-3FC0-3F4D-A333-CBEBC71CA055}">
      <dgm:prSet/>
      <dgm:spPr/>
      <dgm:t>
        <a:bodyPr/>
        <a:lstStyle/>
        <a:p>
          <a:endParaRPr lang="es-ES"/>
        </a:p>
      </dgm:t>
    </dgm:pt>
    <dgm:pt modelId="{93A03E2C-EA3A-E243-BEC1-293BE7D9CADD}" type="sibTrans" cxnId="{9B015253-3FC0-3F4D-A333-CBEBC71CA055}">
      <dgm:prSet/>
      <dgm:spPr/>
      <dgm:t>
        <a:bodyPr/>
        <a:lstStyle/>
        <a:p>
          <a:endParaRPr lang="es-ES"/>
        </a:p>
      </dgm:t>
    </dgm:pt>
    <dgm:pt modelId="{7179A8F1-22F4-7F44-857E-8E66EEA847AB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Níquel</a:t>
          </a:r>
        </a:p>
      </dgm:t>
    </dgm:pt>
    <dgm:pt modelId="{9DD95155-C10A-EC46-AB0A-FB69EFC1397A}" type="parTrans" cxnId="{D4F213CA-201D-0942-9A4A-7E07BDD67FAF}">
      <dgm:prSet/>
      <dgm:spPr/>
      <dgm:t>
        <a:bodyPr/>
        <a:lstStyle/>
        <a:p>
          <a:endParaRPr lang="es-ES"/>
        </a:p>
      </dgm:t>
    </dgm:pt>
    <dgm:pt modelId="{070A1888-E265-B847-9131-D1A02C22B6EE}" type="sibTrans" cxnId="{D4F213CA-201D-0942-9A4A-7E07BDD67FAF}">
      <dgm:prSet/>
      <dgm:spPr/>
      <dgm:t>
        <a:bodyPr/>
        <a:lstStyle/>
        <a:p>
          <a:endParaRPr lang="es-ES"/>
        </a:p>
      </dgm:t>
    </dgm:pt>
    <dgm:pt modelId="{E0A84BEF-E888-BD45-9B72-B14FF0CAFD89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Plomo</a:t>
          </a:r>
        </a:p>
      </dgm:t>
    </dgm:pt>
    <dgm:pt modelId="{23D9E0B2-2B6D-6245-A8C6-D85E7DE846D9}" type="parTrans" cxnId="{50DE41AB-5703-B54F-9A0D-D5DA53854002}">
      <dgm:prSet/>
      <dgm:spPr/>
      <dgm:t>
        <a:bodyPr/>
        <a:lstStyle/>
        <a:p>
          <a:endParaRPr lang="es-ES"/>
        </a:p>
      </dgm:t>
    </dgm:pt>
    <dgm:pt modelId="{D9E2C6FE-749A-2046-99B5-D9971E75E778}" type="sibTrans" cxnId="{50DE41AB-5703-B54F-9A0D-D5DA53854002}">
      <dgm:prSet/>
      <dgm:spPr/>
      <dgm:t>
        <a:bodyPr/>
        <a:lstStyle/>
        <a:p>
          <a:endParaRPr lang="es-ES"/>
        </a:p>
      </dgm:t>
    </dgm:pt>
    <dgm:pt modelId="{4725BDC1-1D55-AC47-B25C-DC0FF70200A7}">
      <dgm:prSet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Zinc</a:t>
          </a:r>
        </a:p>
      </dgm:t>
    </dgm:pt>
    <dgm:pt modelId="{55083D93-C1C0-1743-9D46-DA9F3FCC13D6}" type="parTrans" cxnId="{E18A1A77-C044-6F4E-B10B-F360F7B5040D}">
      <dgm:prSet/>
      <dgm:spPr/>
      <dgm:t>
        <a:bodyPr/>
        <a:lstStyle/>
        <a:p>
          <a:endParaRPr lang="es-ES"/>
        </a:p>
      </dgm:t>
    </dgm:pt>
    <dgm:pt modelId="{10C7FCF3-1E4F-E746-8A34-E377E7C632A5}" type="sibTrans" cxnId="{E18A1A77-C044-6F4E-B10B-F360F7B5040D}">
      <dgm:prSet/>
      <dgm:spPr/>
      <dgm:t>
        <a:bodyPr/>
        <a:lstStyle/>
        <a:p>
          <a:endParaRPr lang="es-ES"/>
        </a:p>
      </dgm:t>
    </dgm:pt>
    <dgm:pt modelId="{C8CA844F-5877-2241-A1F6-836E2F5E6197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 err="1"/>
            <a:t>Coliformes</a:t>
          </a:r>
          <a:r>
            <a:rPr lang="es-ES" sz="1500" dirty="0"/>
            <a:t> totales</a:t>
          </a:r>
        </a:p>
      </dgm:t>
    </dgm:pt>
    <dgm:pt modelId="{FCC27CEF-4737-3144-9BED-68393C95E589}" type="parTrans" cxnId="{AA0D22A1-C662-0940-9928-B38C9A4CB154}">
      <dgm:prSet/>
      <dgm:spPr/>
      <dgm:t>
        <a:bodyPr/>
        <a:lstStyle/>
        <a:p>
          <a:endParaRPr lang="es-ES"/>
        </a:p>
      </dgm:t>
    </dgm:pt>
    <dgm:pt modelId="{DC230358-85FC-A94D-BC5A-FB294F699F8C}" type="sibTrans" cxnId="{AA0D22A1-C662-0940-9928-B38C9A4CB154}">
      <dgm:prSet/>
      <dgm:spPr/>
      <dgm:t>
        <a:bodyPr/>
        <a:lstStyle/>
        <a:p>
          <a:endParaRPr lang="es-ES"/>
        </a:p>
      </dgm:t>
    </dgm:pt>
    <dgm:pt modelId="{DE429D61-81A2-0A4A-A9E8-EF7AD189641C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E-</a:t>
          </a:r>
          <a:r>
            <a:rPr lang="es-ES" sz="1500" dirty="0" err="1"/>
            <a:t>coli</a:t>
          </a:r>
          <a:endParaRPr lang="es-ES" sz="1500" dirty="0"/>
        </a:p>
      </dgm:t>
    </dgm:pt>
    <dgm:pt modelId="{A7F0537E-C84C-E843-8BAE-C1C44CAE2B2C}" type="parTrans" cxnId="{9D510913-1030-C349-9BFB-C0203E7B898A}">
      <dgm:prSet/>
      <dgm:spPr/>
      <dgm:t>
        <a:bodyPr/>
        <a:lstStyle/>
        <a:p>
          <a:endParaRPr lang="es-ES"/>
        </a:p>
      </dgm:t>
    </dgm:pt>
    <dgm:pt modelId="{DF6D2E70-218A-CB47-BBAE-78FE13842BF1}" type="sibTrans" cxnId="{9D510913-1030-C349-9BFB-C0203E7B898A}">
      <dgm:prSet/>
      <dgm:spPr/>
      <dgm:t>
        <a:bodyPr/>
        <a:lstStyle/>
        <a:p>
          <a:endParaRPr lang="es-ES"/>
        </a:p>
      </dgm:t>
    </dgm:pt>
    <dgm:pt modelId="{2A816258-27AB-8C45-8464-37EE5D05E7B2}">
      <dgm:prSet phldrT="[Texto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s-ES" sz="1500" dirty="0"/>
            <a:t>Biodiversidad</a:t>
          </a:r>
        </a:p>
      </dgm:t>
    </dgm:pt>
    <dgm:pt modelId="{FA5DF5A9-5241-5841-8B79-4F10B64AC366}" type="parTrans" cxnId="{C04FAD90-73FA-7649-975C-1BCD63AD1760}">
      <dgm:prSet/>
      <dgm:spPr/>
      <dgm:t>
        <a:bodyPr/>
        <a:lstStyle/>
        <a:p>
          <a:endParaRPr lang="es-ES"/>
        </a:p>
      </dgm:t>
    </dgm:pt>
    <dgm:pt modelId="{65F4A18F-BC22-2B41-9FB1-B762A4F842BA}" type="sibTrans" cxnId="{C04FAD90-73FA-7649-975C-1BCD63AD1760}">
      <dgm:prSet/>
      <dgm:spPr/>
      <dgm:t>
        <a:bodyPr/>
        <a:lstStyle/>
        <a:p>
          <a:endParaRPr lang="es-ES"/>
        </a:p>
      </dgm:t>
    </dgm:pt>
    <dgm:pt modelId="{77C157CC-01A5-B244-A722-970F81DB6A3E}" type="pres">
      <dgm:prSet presAssocID="{B6F2EAE1-4352-4943-AC4A-3B79002387C9}" presName="theList" presStyleCnt="0">
        <dgm:presLayoutVars>
          <dgm:dir/>
          <dgm:animLvl val="lvl"/>
          <dgm:resizeHandles val="exact"/>
        </dgm:presLayoutVars>
      </dgm:prSet>
      <dgm:spPr/>
    </dgm:pt>
    <dgm:pt modelId="{5C5F5CC6-9D5E-B644-B745-07565DB8F338}" type="pres">
      <dgm:prSet presAssocID="{6BFB4120-2A9D-4C4B-A576-ACE36D0B1718}" presName="compNode" presStyleCnt="0"/>
      <dgm:spPr/>
    </dgm:pt>
    <dgm:pt modelId="{1D6D1023-9B05-1944-9A22-28B75AEFB220}" type="pres">
      <dgm:prSet presAssocID="{6BFB4120-2A9D-4C4B-A576-ACE36D0B1718}" presName="aNode" presStyleLbl="bgShp" presStyleIdx="0" presStyleCnt="3" custLinFactNeighborX="-20256" custLinFactNeighborY="4913"/>
      <dgm:spPr/>
    </dgm:pt>
    <dgm:pt modelId="{34D967A7-646F-6F46-8A68-C40F025645AE}" type="pres">
      <dgm:prSet presAssocID="{6BFB4120-2A9D-4C4B-A576-ACE36D0B1718}" presName="textNode" presStyleLbl="bgShp" presStyleIdx="0" presStyleCnt="3"/>
      <dgm:spPr/>
    </dgm:pt>
    <dgm:pt modelId="{AA0A1A09-23A2-464F-A0E7-9251B094979D}" type="pres">
      <dgm:prSet presAssocID="{6BFB4120-2A9D-4C4B-A576-ACE36D0B1718}" presName="compChildNode" presStyleCnt="0"/>
      <dgm:spPr/>
    </dgm:pt>
    <dgm:pt modelId="{9629EDAF-0CD8-844A-9479-679EAC75134E}" type="pres">
      <dgm:prSet presAssocID="{6BFB4120-2A9D-4C4B-A576-ACE36D0B1718}" presName="theInnerList" presStyleCnt="0"/>
      <dgm:spPr/>
    </dgm:pt>
    <dgm:pt modelId="{40E8B8B2-9C74-F645-B5AB-32A83800E5B6}" type="pres">
      <dgm:prSet presAssocID="{C6619B95-B15A-5843-BAFD-D4989A6A798D}" presName="childNode" presStyleLbl="node1" presStyleIdx="0" presStyleCnt="20">
        <dgm:presLayoutVars>
          <dgm:bulletEnabled val="1"/>
        </dgm:presLayoutVars>
      </dgm:prSet>
      <dgm:spPr/>
    </dgm:pt>
    <dgm:pt modelId="{40224C2F-B3CC-2C4C-AFC1-56E1CF03B2B8}" type="pres">
      <dgm:prSet presAssocID="{C6619B95-B15A-5843-BAFD-D4989A6A798D}" presName="aSpace2" presStyleCnt="0"/>
      <dgm:spPr/>
    </dgm:pt>
    <dgm:pt modelId="{62E6CA96-4033-7146-9B36-E85561542BF7}" type="pres">
      <dgm:prSet presAssocID="{568AA37B-8171-7B42-9821-AF23193D602B}" presName="childNode" presStyleLbl="node1" presStyleIdx="1" presStyleCnt="20">
        <dgm:presLayoutVars>
          <dgm:bulletEnabled val="1"/>
        </dgm:presLayoutVars>
      </dgm:prSet>
      <dgm:spPr/>
    </dgm:pt>
    <dgm:pt modelId="{30A0AFA8-D4D6-E54F-B5C3-CB3E6598DE2E}" type="pres">
      <dgm:prSet presAssocID="{568AA37B-8171-7B42-9821-AF23193D602B}" presName="aSpace2" presStyleCnt="0"/>
      <dgm:spPr/>
    </dgm:pt>
    <dgm:pt modelId="{EDE81687-C85B-7D4D-BD86-3F4CFBB8C98A}" type="pres">
      <dgm:prSet presAssocID="{D8B6B88A-DB6C-474F-9ABC-8E41DABA1DD0}" presName="childNode" presStyleLbl="node1" presStyleIdx="2" presStyleCnt="20">
        <dgm:presLayoutVars>
          <dgm:bulletEnabled val="1"/>
        </dgm:presLayoutVars>
      </dgm:prSet>
      <dgm:spPr/>
    </dgm:pt>
    <dgm:pt modelId="{41040537-5328-AD40-A9CB-13C6A142D15F}" type="pres">
      <dgm:prSet presAssocID="{D8B6B88A-DB6C-474F-9ABC-8E41DABA1DD0}" presName="aSpace2" presStyleCnt="0"/>
      <dgm:spPr/>
    </dgm:pt>
    <dgm:pt modelId="{A6639053-6EC9-9D41-AEC8-CBAC44510D96}" type="pres">
      <dgm:prSet presAssocID="{D0DDB3DB-0F92-914D-9089-CBE29EE7960F}" presName="childNode" presStyleLbl="node1" presStyleIdx="3" presStyleCnt="20">
        <dgm:presLayoutVars>
          <dgm:bulletEnabled val="1"/>
        </dgm:presLayoutVars>
      </dgm:prSet>
      <dgm:spPr/>
    </dgm:pt>
    <dgm:pt modelId="{2666884E-CB42-9A47-8213-CF029601F5C6}" type="pres">
      <dgm:prSet presAssocID="{D0DDB3DB-0F92-914D-9089-CBE29EE7960F}" presName="aSpace2" presStyleCnt="0"/>
      <dgm:spPr/>
    </dgm:pt>
    <dgm:pt modelId="{A126F0D1-B8D9-D849-B4E2-6B246EBC6FC1}" type="pres">
      <dgm:prSet presAssocID="{744377F4-EC1A-3946-8C7F-F2FDEDC746B1}" presName="childNode" presStyleLbl="node1" presStyleIdx="4" presStyleCnt="20">
        <dgm:presLayoutVars>
          <dgm:bulletEnabled val="1"/>
        </dgm:presLayoutVars>
      </dgm:prSet>
      <dgm:spPr/>
    </dgm:pt>
    <dgm:pt modelId="{B5D347FC-1BC2-EE47-BE2E-9F4C4E4CBD6E}" type="pres">
      <dgm:prSet presAssocID="{744377F4-EC1A-3946-8C7F-F2FDEDC746B1}" presName="aSpace2" presStyleCnt="0"/>
      <dgm:spPr/>
    </dgm:pt>
    <dgm:pt modelId="{0B3738D7-D1AE-BA4C-B23F-47DB6FBB1755}" type="pres">
      <dgm:prSet presAssocID="{2514B66E-F1FE-1A42-BB0D-D880D71FD94B}" presName="childNode" presStyleLbl="node1" presStyleIdx="5" presStyleCnt="20">
        <dgm:presLayoutVars>
          <dgm:bulletEnabled val="1"/>
        </dgm:presLayoutVars>
      </dgm:prSet>
      <dgm:spPr/>
    </dgm:pt>
    <dgm:pt modelId="{8C73CD61-DFE9-3841-9A01-CD7124DE71D4}" type="pres">
      <dgm:prSet presAssocID="{2514B66E-F1FE-1A42-BB0D-D880D71FD94B}" presName="aSpace2" presStyleCnt="0"/>
      <dgm:spPr/>
    </dgm:pt>
    <dgm:pt modelId="{CF3E3401-5836-B449-93F3-33C013113AD5}" type="pres">
      <dgm:prSet presAssocID="{33B93E53-DBAA-D143-8D38-EC5E03AA42E7}" presName="childNode" presStyleLbl="node1" presStyleIdx="6" presStyleCnt="20">
        <dgm:presLayoutVars>
          <dgm:bulletEnabled val="1"/>
        </dgm:presLayoutVars>
      </dgm:prSet>
      <dgm:spPr/>
    </dgm:pt>
    <dgm:pt modelId="{710A326B-7794-2547-A100-36C9C1B6E9F1}" type="pres">
      <dgm:prSet presAssocID="{33B93E53-DBAA-D143-8D38-EC5E03AA42E7}" presName="aSpace2" presStyleCnt="0"/>
      <dgm:spPr/>
    </dgm:pt>
    <dgm:pt modelId="{087FCF6C-7879-C54D-B399-B3F693A9ADF2}" type="pres">
      <dgm:prSet presAssocID="{0CC77214-3989-9340-9BA2-3FA798A054DE}" presName="childNode" presStyleLbl="node1" presStyleIdx="7" presStyleCnt="20">
        <dgm:presLayoutVars>
          <dgm:bulletEnabled val="1"/>
        </dgm:presLayoutVars>
      </dgm:prSet>
      <dgm:spPr/>
    </dgm:pt>
    <dgm:pt modelId="{30814FF2-3015-3D41-84AD-E4DCB86889B2}" type="pres">
      <dgm:prSet presAssocID="{0CC77214-3989-9340-9BA2-3FA798A054DE}" presName="aSpace2" presStyleCnt="0"/>
      <dgm:spPr/>
    </dgm:pt>
    <dgm:pt modelId="{F47FDAEA-DD39-554F-A04A-360A76700F48}" type="pres">
      <dgm:prSet presAssocID="{7B1A497F-6411-004F-A581-499E7580303C}" presName="childNode" presStyleLbl="node1" presStyleIdx="8" presStyleCnt="20">
        <dgm:presLayoutVars>
          <dgm:bulletEnabled val="1"/>
        </dgm:presLayoutVars>
      </dgm:prSet>
      <dgm:spPr/>
    </dgm:pt>
    <dgm:pt modelId="{6C97D497-80A1-5B4A-8116-CF04B8A971F7}" type="pres">
      <dgm:prSet presAssocID="{6BFB4120-2A9D-4C4B-A576-ACE36D0B1718}" presName="aSpace" presStyleCnt="0"/>
      <dgm:spPr/>
    </dgm:pt>
    <dgm:pt modelId="{684927C4-C470-5249-A0F3-A40997E3DFEC}" type="pres">
      <dgm:prSet presAssocID="{596A02E8-37D9-4240-932D-754177878C15}" presName="compNode" presStyleCnt="0"/>
      <dgm:spPr/>
    </dgm:pt>
    <dgm:pt modelId="{E99BA001-6D1A-8C40-BB09-D6BA72F575A9}" type="pres">
      <dgm:prSet presAssocID="{596A02E8-37D9-4240-932D-754177878C15}" presName="aNode" presStyleLbl="bgShp" presStyleIdx="1" presStyleCnt="3"/>
      <dgm:spPr/>
    </dgm:pt>
    <dgm:pt modelId="{DB51265A-D358-7C41-98EF-25BE6547B2EB}" type="pres">
      <dgm:prSet presAssocID="{596A02E8-37D9-4240-932D-754177878C15}" presName="textNode" presStyleLbl="bgShp" presStyleIdx="1" presStyleCnt="3"/>
      <dgm:spPr/>
    </dgm:pt>
    <dgm:pt modelId="{EB180525-1E4C-824B-95A5-19288929BF84}" type="pres">
      <dgm:prSet presAssocID="{596A02E8-37D9-4240-932D-754177878C15}" presName="compChildNode" presStyleCnt="0"/>
      <dgm:spPr/>
    </dgm:pt>
    <dgm:pt modelId="{A5B8E480-E146-C544-96F7-E05CBF14F7B2}" type="pres">
      <dgm:prSet presAssocID="{596A02E8-37D9-4240-932D-754177878C15}" presName="theInnerList" presStyleCnt="0"/>
      <dgm:spPr/>
    </dgm:pt>
    <dgm:pt modelId="{4A5EFE03-9900-5440-A250-95624B9981A3}" type="pres">
      <dgm:prSet presAssocID="{AF26F55F-E61C-9245-A261-F34AFE96310E}" presName="childNode" presStyleLbl="node1" presStyleIdx="9" presStyleCnt="20">
        <dgm:presLayoutVars>
          <dgm:bulletEnabled val="1"/>
        </dgm:presLayoutVars>
      </dgm:prSet>
      <dgm:spPr/>
    </dgm:pt>
    <dgm:pt modelId="{7B15FAF1-A0D4-A244-8CD6-19564DF08BEB}" type="pres">
      <dgm:prSet presAssocID="{AF26F55F-E61C-9245-A261-F34AFE96310E}" presName="aSpace2" presStyleCnt="0"/>
      <dgm:spPr/>
    </dgm:pt>
    <dgm:pt modelId="{9921149A-72F2-3949-A354-79274EA18AC1}" type="pres">
      <dgm:prSet presAssocID="{049BAFD8-F8FB-F942-B58C-588B871FB69E}" presName="childNode" presStyleLbl="node1" presStyleIdx="10" presStyleCnt="20">
        <dgm:presLayoutVars>
          <dgm:bulletEnabled val="1"/>
        </dgm:presLayoutVars>
      </dgm:prSet>
      <dgm:spPr/>
    </dgm:pt>
    <dgm:pt modelId="{1A734CE3-A0DA-9C41-8968-2D8F67BA72B4}" type="pres">
      <dgm:prSet presAssocID="{049BAFD8-F8FB-F942-B58C-588B871FB69E}" presName="aSpace2" presStyleCnt="0"/>
      <dgm:spPr/>
    </dgm:pt>
    <dgm:pt modelId="{81D47B2B-E70A-D146-99CE-8B4E6BBF9AB0}" type="pres">
      <dgm:prSet presAssocID="{09C90EF1-C6C6-C245-A103-CEDCA45BD681}" presName="childNode" presStyleLbl="node1" presStyleIdx="11" presStyleCnt="20">
        <dgm:presLayoutVars>
          <dgm:bulletEnabled val="1"/>
        </dgm:presLayoutVars>
      </dgm:prSet>
      <dgm:spPr/>
    </dgm:pt>
    <dgm:pt modelId="{B8047772-C89E-774E-AE13-2B0938A08E74}" type="pres">
      <dgm:prSet presAssocID="{09C90EF1-C6C6-C245-A103-CEDCA45BD681}" presName="aSpace2" presStyleCnt="0"/>
      <dgm:spPr/>
    </dgm:pt>
    <dgm:pt modelId="{CAA21A4A-EFD1-C547-B71C-975172764665}" type="pres">
      <dgm:prSet presAssocID="{AB2E6FCA-7F97-D147-8287-6FC9E59D7D8D}" presName="childNode" presStyleLbl="node1" presStyleIdx="12" presStyleCnt="20">
        <dgm:presLayoutVars>
          <dgm:bulletEnabled val="1"/>
        </dgm:presLayoutVars>
      </dgm:prSet>
      <dgm:spPr/>
    </dgm:pt>
    <dgm:pt modelId="{EDF7121D-15D0-DE4C-AFD9-FA2D4F2EBC94}" type="pres">
      <dgm:prSet presAssocID="{AB2E6FCA-7F97-D147-8287-6FC9E59D7D8D}" presName="aSpace2" presStyleCnt="0"/>
      <dgm:spPr/>
    </dgm:pt>
    <dgm:pt modelId="{E1A632EC-6CEC-0743-B5D9-6405E703F895}" type="pres">
      <dgm:prSet presAssocID="{7179A8F1-22F4-7F44-857E-8E66EEA847AB}" presName="childNode" presStyleLbl="node1" presStyleIdx="13" presStyleCnt="20">
        <dgm:presLayoutVars>
          <dgm:bulletEnabled val="1"/>
        </dgm:presLayoutVars>
      </dgm:prSet>
      <dgm:spPr/>
    </dgm:pt>
    <dgm:pt modelId="{EF65AA90-6C44-904F-ABB4-9868EA301BE0}" type="pres">
      <dgm:prSet presAssocID="{7179A8F1-22F4-7F44-857E-8E66EEA847AB}" presName="aSpace2" presStyleCnt="0"/>
      <dgm:spPr/>
    </dgm:pt>
    <dgm:pt modelId="{8C4B2467-BBE1-344F-BBFE-2B9ECC7DCA9F}" type="pres">
      <dgm:prSet presAssocID="{E0A84BEF-E888-BD45-9B72-B14FF0CAFD89}" presName="childNode" presStyleLbl="node1" presStyleIdx="14" presStyleCnt="20" custLinFactNeighborY="-36333">
        <dgm:presLayoutVars>
          <dgm:bulletEnabled val="1"/>
        </dgm:presLayoutVars>
      </dgm:prSet>
      <dgm:spPr/>
    </dgm:pt>
    <dgm:pt modelId="{F5E950E5-925C-A04C-BDC6-63290F8E8C3A}" type="pres">
      <dgm:prSet presAssocID="{E0A84BEF-E888-BD45-9B72-B14FF0CAFD89}" presName="aSpace2" presStyleCnt="0"/>
      <dgm:spPr/>
    </dgm:pt>
    <dgm:pt modelId="{CE774341-7332-D74B-9634-94B855628C12}" type="pres">
      <dgm:prSet presAssocID="{4725BDC1-1D55-AC47-B25C-DC0FF70200A7}" presName="childNode" presStyleLbl="node1" presStyleIdx="15" presStyleCnt="20">
        <dgm:presLayoutVars>
          <dgm:bulletEnabled val="1"/>
        </dgm:presLayoutVars>
      </dgm:prSet>
      <dgm:spPr/>
    </dgm:pt>
    <dgm:pt modelId="{61337FA9-3392-D449-9880-869FD56D17F6}" type="pres">
      <dgm:prSet presAssocID="{596A02E8-37D9-4240-932D-754177878C15}" presName="aSpace" presStyleCnt="0"/>
      <dgm:spPr/>
    </dgm:pt>
    <dgm:pt modelId="{2FFA2402-4CE6-4F44-9CB9-81EB683FD151}" type="pres">
      <dgm:prSet presAssocID="{E7F4A1B6-C50A-EA49-8688-3AF82BAD9AF7}" presName="compNode" presStyleCnt="0"/>
      <dgm:spPr/>
    </dgm:pt>
    <dgm:pt modelId="{4983BEE2-84D1-AD44-8E0C-DF4C12117F77}" type="pres">
      <dgm:prSet presAssocID="{E7F4A1B6-C50A-EA49-8688-3AF82BAD9AF7}" presName="aNode" presStyleLbl="bgShp" presStyleIdx="2" presStyleCnt="3" custLinFactNeighborX="4081"/>
      <dgm:spPr/>
    </dgm:pt>
    <dgm:pt modelId="{FC48727E-1C6E-1946-8EB7-BF0A112FF1CF}" type="pres">
      <dgm:prSet presAssocID="{E7F4A1B6-C50A-EA49-8688-3AF82BAD9AF7}" presName="textNode" presStyleLbl="bgShp" presStyleIdx="2" presStyleCnt="3"/>
      <dgm:spPr/>
    </dgm:pt>
    <dgm:pt modelId="{41EF8727-388A-9B4F-A234-B9EEBFCA5C25}" type="pres">
      <dgm:prSet presAssocID="{E7F4A1B6-C50A-EA49-8688-3AF82BAD9AF7}" presName="compChildNode" presStyleCnt="0"/>
      <dgm:spPr/>
    </dgm:pt>
    <dgm:pt modelId="{A39E3D60-39F2-C74C-BF78-14F8337ABE39}" type="pres">
      <dgm:prSet presAssocID="{E7F4A1B6-C50A-EA49-8688-3AF82BAD9AF7}" presName="theInnerList" presStyleCnt="0"/>
      <dgm:spPr/>
    </dgm:pt>
    <dgm:pt modelId="{7186EFD8-4DF2-B344-9569-AE43FA3CB8D9}" type="pres">
      <dgm:prSet presAssocID="{34A10733-4CCB-A54B-83DC-9FE7C25383D0}" presName="childNode" presStyleLbl="node1" presStyleIdx="16" presStyleCnt="20">
        <dgm:presLayoutVars>
          <dgm:bulletEnabled val="1"/>
        </dgm:presLayoutVars>
      </dgm:prSet>
      <dgm:spPr/>
    </dgm:pt>
    <dgm:pt modelId="{AF087D90-5A86-A542-86ED-7DE5E35CD0C2}" type="pres">
      <dgm:prSet presAssocID="{34A10733-4CCB-A54B-83DC-9FE7C25383D0}" presName="aSpace2" presStyleCnt="0"/>
      <dgm:spPr/>
    </dgm:pt>
    <dgm:pt modelId="{27666416-3409-EB48-84B1-4FE8D4D18BC0}" type="pres">
      <dgm:prSet presAssocID="{C8CA844F-5877-2241-A1F6-836E2F5E6197}" presName="childNode" presStyleLbl="node1" presStyleIdx="17" presStyleCnt="20">
        <dgm:presLayoutVars>
          <dgm:bulletEnabled val="1"/>
        </dgm:presLayoutVars>
      </dgm:prSet>
      <dgm:spPr/>
    </dgm:pt>
    <dgm:pt modelId="{0BAD8F61-28C8-3340-98B5-1001143CCD14}" type="pres">
      <dgm:prSet presAssocID="{C8CA844F-5877-2241-A1F6-836E2F5E6197}" presName="aSpace2" presStyleCnt="0"/>
      <dgm:spPr/>
    </dgm:pt>
    <dgm:pt modelId="{69637229-13C1-2F42-AE94-BAA0EF9BDF97}" type="pres">
      <dgm:prSet presAssocID="{DE429D61-81A2-0A4A-A9E8-EF7AD189641C}" presName="childNode" presStyleLbl="node1" presStyleIdx="18" presStyleCnt="20">
        <dgm:presLayoutVars>
          <dgm:bulletEnabled val="1"/>
        </dgm:presLayoutVars>
      </dgm:prSet>
      <dgm:spPr/>
    </dgm:pt>
    <dgm:pt modelId="{5B939EA3-52B6-2749-BB4C-9FC34AA68351}" type="pres">
      <dgm:prSet presAssocID="{DE429D61-81A2-0A4A-A9E8-EF7AD189641C}" presName="aSpace2" presStyleCnt="0"/>
      <dgm:spPr/>
    </dgm:pt>
    <dgm:pt modelId="{B146CACB-CE3C-4845-A15F-B7771A86E5CB}" type="pres">
      <dgm:prSet presAssocID="{2A816258-27AB-8C45-8464-37EE5D05E7B2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51790800-CD05-9242-921C-9EEF23CC6F10}" type="presOf" srcId="{09C90EF1-C6C6-C245-A103-CEDCA45BD681}" destId="{81D47B2B-E70A-D146-99CE-8B4E6BBF9AB0}" srcOrd="0" destOrd="0" presId="urn:microsoft.com/office/officeart/2005/8/layout/lProcess2"/>
    <dgm:cxn modelId="{6040AB03-5E02-774C-914E-54B8801B6039}" type="presOf" srcId="{E7F4A1B6-C50A-EA49-8688-3AF82BAD9AF7}" destId="{FC48727E-1C6E-1946-8EB7-BF0A112FF1CF}" srcOrd="1" destOrd="0" presId="urn:microsoft.com/office/officeart/2005/8/layout/lProcess2"/>
    <dgm:cxn modelId="{28491406-60BD-FF4F-9C3B-4ABA4C7E809D}" srcId="{6BFB4120-2A9D-4C4B-A576-ACE36D0B1718}" destId="{D0DDB3DB-0F92-914D-9089-CBE29EE7960F}" srcOrd="3" destOrd="0" parTransId="{C9265A3C-1B02-7F4A-858D-0EFDCDAD5961}" sibTransId="{24773882-EB91-0844-BDFA-B48C15A51DED}"/>
    <dgm:cxn modelId="{A16E630B-5448-3645-BEE1-3DA46840B1D4}" type="presOf" srcId="{6BFB4120-2A9D-4C4B-A576-ACE36D0B1718}" destId="{1D6D1023-9B05-1944-9A22-28B75AEFB220}" srcOrd="0" destOrd="0" presId="urn:microsoft.com/office/officeart/2005/8/layout/lProcess2"/>
    <dgm:cxn modelId="{2FE0910B-7E90-E246-A41D-4D33DFB50C90}" type="presOf" srcId="{AF26F55F-E61C-9245-A261-F34AFE96310E}" destId="{4A5EFE03-9900-5440-A250-95624B9981A3}" srcOrd="0" destOrd="0" presId="urn:microsoft.com/office/officeart/2005/8/layout/lProcess2"/>
    <dgm:cxn modelId="{BF99E60E-3C76-354F-849C-7B15ECB518FB}" type="presOf" srcId="{6BFB4120-2A9D-4C4B-A576-ACE36D0B1718}" destId="{34D967A7-646F-6F46-8A68-C40F025645AE}" srcOrd="1" destOrd="0" presId="urn:microsoft.com/office/officeart/2005/8/layout/lProcess2"/>
    <dgm:cxn modelId="{3F897C11-5D9E-F140-A872-EDABD4D8A67D}" type="presOf" srcId="{2A816258-27AB-8C45-8464-37EE5D05E7B2}" destId="{B146CACB-CE3C-4845-A15F-B7771A86E5CB}" srcOrd="0" destOrd="0" presId="urn:microsoft.com/office/officeart/2005/8/layout/lProcess2"/>
    <dgm:cxn modelId="{9D510913-1030-C349-9BFB-C0203E7B898A}" srcId="{E7F4A1B6-C50A-EA49-8688-3AF82BAD9AF7}" destId="{DE429D61-81A2-0A4A-A9E8-EF7AD189641C}" srcOrd="2" destOrd="0" parTransId="{A7F0537E-C84C-E843-8BAE-C1C44CAE2B2C}" sibTransId="{DF6D2E70-218A-CB47-BBAE-78FE13842BF1}"/>
    <dgm:cxn modelId="{F8256917-DC16-734C-88E5-EA12B6316252}" type="presOf" srcId="{049BAFD8-F8FB-F942-B58C-588B871FB69E}" destId="{9921149A-72F2-3949-A354-79274EA18AC1}" srcOrd="0" destOrd="0" presId="urn:microsoft.com/office/officeart/2005/8/layout/lProcess2"/>
    <dgm:cxn modelId="{08AD791E-51BC-7A43-B4AF-0C299C2E2572}" srcId="{E7F4A1B6-C50A-EA49-8688-3AF82BAD9AF7}" destId="{34A10733-4CCB-A54B-83DC-9FE7C25383D0}" srcOrd="0" destOrd="0" parTransId="{121F51CB-3AB2-B845-A7D6-FBBB0E8A005D}" sibTransId="{4F45E875-1FDE-C542-A071-BC2107BE418D}"/>
    <dgm:cxn modelId="{C4534C2B-1CDC-A246-A6BA-97A10487610D}" srcId="{6BFB4120-2A9D-4C4B-A576-ACE36D0B1718}" destId="{744377F4-EC1A-3946-8C7F-F2FDEDC746B1}" srcOrd="4" destOrd="0" parTransId="{68B64B8D-35A9-F141-8F12-DAD5C2A69271}" sibTransId="{B0B7B510-6361-2840-BB79-3B20845480DE}"/>
    <dgm:cxn modelId="{AF9D6630-64BC-1041-BD40-30962CDC51B7}" srcId="{6BFB4120-2A9D-4C4B-A576-ACE36D0B1718}" destId="{568AA37B-8171-7B42-9821-AF23193D602B}" srcOrd="1" destOrd="0" parTransId="{6AD5DCE0-12DA-C242-9616-7367B9C7C3C8}" sibTransId="{7F51207E-0961-7046-AC9D-475642BA8F61}"/>
    <dgm:cxn modelId="{7C513433-6B10-774E-8643-024A191A8A8B}" type="presOf" srcId="{4725BDC1-1D55-AC47-B25C-DC0FF70200A7}" destId="{CE774341-7332-D74B-9634-94B855628C12}" srcOrd="0" destOrd="0" presId="urn:microsoft.com/office/officeart/2005/8/layout/lProcess2"/>
    <dgm:cxn modelId="{69CBE037-40F3-3442-A38C-78AC577F25FF}" srcId="{6BFB4120-2A9D-4C4B-A576-ACE36D0B1718}" destId="{C6619B95-B15A-5843-BAFD-D4989A6A798D}" srcOrd="0" destOrd="0" parTransId="{3ABB4D3A-E7D3-6241-8F4E-DE967A83B088}" sibTransId="{884877BB-BD7C-0B4B-A079-9FDD36CFDFB9}"/>
    <dgm:cxn modelId="{7821595C-FBD6-744D-A54A-BB438086A41D}" type="presOf" srcId="{C6619B95-B15A-5843-BAFD-D4989A6A798D}" destId="{40E8B8B2-9C74-F645-B5AB-32A83800E5B6}" srcOrd="0" destOrd="0" presId="urn:microsoft.com/office/officeart/2005/8/layout/lProcess2"/>
    <dgm:cxn modelId="{20160E5F-7E35-924E-B7E1-9403DAD46D45}" srcId="{6BFB4120-2A9D-4C4B-A576-ACE36D0B1718}" destId="{2514B66E-F1FE-1A42-BB0D-D880D71FD94B}" srcOrd="5" destOrd="0" parTransId="{DF905AC5-C83D-1740-9CF5-C4E313B83174}" sibTransId="{646C425A-4260-A348-BC86-40D8F7E62A62}"/>
    <dgm:cxn modelId="{5C7D6466-D27E-8949-B2E1-B5BA5A45CAEC}" srcId="{596A02E8-37D9-4240-932D-754177878C15}" destId="{09C90EF1-C6C6-C245-A103-CEDCA45BD681}" srcOrd="2" destOrd="0" parTransId="{D0C33114-7B0F-3340-97F1-4494A6DFAF74}" sibTransId="{4E888E15-51EB-1040-ABE2-43A45CBA54E1}"/>
    <dgm:cxn modelId="{F925FC48-FFC1-CF4B-A51A-EFDA0EAE65AD}" srcId="{6BFB4120-2A9D-4C4B-A576-ACE36D0B1718}" destId="{0CC77214-3989-9340-9BA2-3FA798A054DE}" srcOrd="7" destOrd="0" parTransId="{3C0EA7BF-CCC0-6E4A-A186-C871D3212995}" sibTransId="{373C620D-9403-B049-9A6D-B046F8F0E33C}"/>
    <dgm:cxn modelId="{55DDC96A-9337-BC48-BDC6-6BEB0633F5F2}" type="presOf" srcId="{34A10733-4CCB-A54B-83DC-9FE7C25383D0}" destId="{7186EFD8-4DF2-B344-9569-AE43FA3CB8D9}" srcOrd="0" destOrd="0" presId="urn:microsoft.com/office/officeart/2005/8/layout/lProcess2"/>
    <dgm:cxn modelId="{9223314E-78FF-904B-9E19-78DC3EEC3E29}" srcId="{B6F2EAE1-4352-4943-AC4A-3B79002387C9}" destId="{6BFB4120-2A9D-4C4B-A576-ACE36D0B1718}" srcOrd="0" destOrd="0" parTransId="{5240097A-C99B-FA4E-98DF-BA572FDF021B}" sibTransId="{768AE30D-A33D-284A-B1F9-3EBBA4D23C85}"/>
    <dgm:cxn modelId="{16C74E71-04FD-BE47-A917-C23260156A5E}" type="presOf" srcId="{7B1A497F-6411-004F-A581-499E7580303C}" destId="{F47FDAEA-DD39-554F-A04A-360A76700F48}" srcOrd="0" destOrd="0" presId="urn:microsoft.com/office/officeart/2005/8/layout/lProcess2"/>
    <dgm:cxn modelId="{9E579271-B17A-444C-9D92-638FA43AD258}" srcId="{596A02E8-37D9-4240-932D-754177878C15}" destId="{AF26F55F-E61C-9245-A261-F34AFE96310E}" srcOrd="0" destOrd="0" parTransId="{473B50BA-53F1-F24C-9419-B4224439E719}" sibTransId="{5730495E-D653-3944-9A26-51FD7F658A5B}"/>
    <dgm:cxn modelId="{9B015253-3FC0-3F4D-A333-CBEBC71CA055}" srcId="{596A02E8-37D9-4240-932D-754177878C15}" destId="{AB2E6FCA-7F97-D147-8287-6FC9E59D7D8D}" srcOrd="3" destOrd="0" parTransId="{EF04A4DC-E53A-5C42-95E1-6969D66E0D58}" sibTransId="{93A03E2C-EA3A-E243-BEC1-293BE7D9CADD}"/>
    <dgm:cxn modelId="{6C867155-6655-3C4B-8C75-05102826F951}" type="presOf" srcId="{E0A84BEF-E888-BD45-9B72-B14FF0CAFD89}" destId="{8C4B2467-BBE1-344F-BBFE-2B9ECC7DCA9F}" srcOrd="0" destOrd="0" presId="urn:microsoft.com/office/officeart/2005/8/layout/lProcess2"/>
    <dgm:cxn modelId="{69D7B375-9F92-A541-80EF-310F4BF4A4FD}" type="presOf" srcId="{744377F4-EC1A-3946-8C7F-F2FDEDC746B1}" destId="{A126F0D1-B8D9-D849-B4E2-6B246EBC6FC1}" srcOrd="0" destOrd="0" presId="urn:microsoft.com/office/officeart/2005/8/layout/lProcess2"/>
    <dgm:cxn modelId="{E18A1A77-C044-6F4E-B10B-F360F7B5040D}" srcId="{596A02E8-37D9-4240-932D-754177878C15}" destId="{4725BDC1-1D55-AC47-B25C-DC0FF70200A7}" srcOrd="6" destOrd="0" parTransId="{55083D93-C1C0-1743-9D46-DA9F3FCC13D6}" sibTransId="{10C7FCF3-1E4F-E746-8A34-E377E7C632A5}"/>
    <dgm:cxn modelId="{97D5FA59-7B20-924E-85F5-E86A28F4E578}" type="presOf" srcId="{B6F2EAE1-4352-4943-AC4A-3B79002387C9}" destId="{77C157CC-01A5-B244-A722-970F81DB6A3E}" srcOrd="0" destOrd="0" presId="urn:microsoft.com/office/officeart/2005/8/layout/lProcess2"/>
    <dgm:cxn modelId="{F5DD787A-BA25-CF46-84B5-08BE2097016F}" srcId="{6BFB4120-2A9D-4C4B-A576-ACE36D0B1718}" destId="{D8B6B88A-DB6C-474F-9ABC-8E41DABA1DD0}" srcOrd="2" destOrd="0" parTransId="{9914958B-EE5C-F240-B578-B2B0152A7E56}" sibTransId="{2F8367DD-08F3-1240-A570-C57E3795D1F9}"/>
    <dgm:cxn modelId="{B314177D-C87E-9F4E-82D3-168BB81F7F38}" type="presOf" srcId="{AB2E6FCA-7F97-D147-8287-6FC9E59D7D8D}" destId="{CAA21A4A-EFD1-C547-B71C-975172764665}" srcOrd="0" destOrd="0" presId="urn:microsoft.com/office/officeart/2005/8/layout/lProcess2"/>
    <dgm:cxn modelId="{C6DEC57D-94E5-AC43-8BF7-4B10D6F1112A}" type="presOf" srcId="{568AA37B-8171-7B42-9821-AF23193D602B}" destId="{62E6CA96-4033-7146-9B36-E85561542BF7}" srcOrd="0" destOrd="0" presId="urn:microsoft.com/office/officeart/2005/8/layout/lProcess2"/>
    <dgm:cxn modelId="{D5F6AE7E-3D6C-9743-AD38-A41F1C26FB03}" type="presOf" srcId="{7179A8F1-22F4-7F44-857E-8E66EEA847AB}" destId="{E1A632EC-6CEC-0743-B5D9-6405E703F895}" srcOrd="0" destOrd="0" presId="urn:microsoft.com/office/officeart/2005/8/layout/lProcess2"/>
    <dgm:cxn modelId="{BE7DF387-5B23-3546-A836-5030FCF7EA8E}" type="presOf" srcId="{0CC77214-3989-9340-9BA2-3FA798A054DE}" destId="{087FCF6C-7879-C54D-B399-B3F693A9ADF2}" srcOrd="0" destOrd="0" presId="urn:microsoft.com/office/officeart/2005/8/layout/lProcess2"/>
    <dgm:cxn modelId="{C04FAD90-73FA-7649-975C-1BCD63AD1760}" srcId="{E7F4A1B6-C50A-EA49-8688-3AF82BAD9AF7}" destId="{2A816258-27AB-8C45-8464-37EE5D05E7B2}" srcOrd="3" destOrd="0" parTransId="{FA5DF5A9-5241-5841-8B79-4F10B64AC366}" sibTransId="{65F4A18F-BC22-2B41-9FB1-B762A4F842BA}"/>
    <dgm:cxn modelId="{93030199-33AB-334B-87EF-95D5ED46EBF4}" srcId="{B6F2EAE1-4352-4943-AC4A-3B79002387C9}" destId="{E7F4A1B6-C50A-EA49-8688-3AF82BAD9AF7}" srcOrd="2" destOrd="0" parTransId="{8EA86A50-8BC8-4448-BF86-CF740876C1EA}" sibTransId="{E89168EF-2872-D942-9E3C-96065D2840FF}"/>
    <dgm:cxn modelId="{AA0D22A1-C662-0940-9928-B38C9A4CB154}" srcId="{E7F4A1B6-C50A-EA49-8688-3AF82BAD9AF7}" destId="{C8CA844F-5877-2241-A1F6-836E2F5E6197}" srcOrd="1" destOrd="0" parTransId="{FCC27CEF-4737-3144-9BED-68393C95E589}" sibTransId="{DC230358-85FC-A94D-BC5A-FB294F699F8C}"/>
    <dgm:cxn modelId="{5B765CA5-21E4-454B-A76B-646EC63D5E72}" type="presOf" srcId="{D8B6B88A-DB6C-474F-9ABC-8E41DABA1DD0}" destId="{EDE81687-C85B-7D4D-BD86-3F4CFBB8C98A}" srcOrd="0" destOrd="0" presId="urn:microsoft.com/office/officeart/2005/8/layout/lProcess2"/>
    <dgm:cxn modelId="{C9E291A9-8956-0247-AAAE-B6D30B763A36}" type="presOf" srcId="{E7F4A1B6-C50A-EA49-8688-3AF82BAD9AF7}" destId="{4983BEE2-84D1-AD44-8E0C-DF4C12117F77}" srcOrd="0" destOrd="0" presId="urn:microsoft.com/office/officeart/2005/8/layout/lProcess2"/>
    <dgm:cxn modelId="{50DE41AB-5703-B54F-9A0D-D5DA53854002}" srcId="{596A02E8-37D9-4240-932D-754177878C15}" destId="{E0A84BEF-E888-BD45-9B72-B14FF0CAFD89}" srcOrd="5" destOrd="0" parTransId="{23D9E0B2-2B6D-6245-A8C6-D85E7DE846D9}" sibTransId="{D9E2C6FE-749A-2046-99B5-D9971E75E778}"/>
    <dgm:cxn modelId="{A58D58BD-52D7-B043-A53C-4B3213EEF919}" type="presOf" srcId="{DE429D61-81A2-0A4A-A9E8-EF7AD189641C}" destId="{69637229-13C1-2F42-AE94-BAA0EF9BDF97}" srcOrd="0" destOrd="0" presId="urn:microsoft.com/office/officeart/2005/8/layout/lProcess2"/>
    <dgm:cxn modelId="{C74F53BF-FEFF-1B42-A88A-CB570A1166D4}" srcId="{6BFB4120-2A9D-4C4B-A576-ACE36D0B1718}" destId="{33B93E53-DBAA-D143-8D38-EC5E03AA42E7}" srcOrd="6" destOrd="0" parTransId="{75715067-1CE6-F743-96C0-EF50F3A65983}" sibTransId="{3F26F143-82C8-384E-935B-2D96324587F5}"/>
    <dgm:cxn modelId="{8C8C36C1-30D0-034E-BC2C-B5BEC0606596}" srcId="{596A02E8-37D9-4240-932D-754177878C15}" destId="{049BAFD8-F8FB-F942-B58C-588B871FB69E}" srcOrd="1" destOrd="0" parTransId="{746E6E36-7A42-B746-8A28-6BFA7C1280B3}" sibTransId="{D83BB3FC-FCF7-084B-BBC2-9033A44A96EC}"/>
    <dgm:cxn modelId="{911BBCC2-CFD3-3544-B220-F56DF3026FD5}" srcId="{B6F2EAE1-4352-4943-AC4A-3B79002387C9}" destId="{596A02E8-37D9-4240-932D-754177878C15}" srcOrd="1" destOrd="0" parTransId="{2E849BC2-DFBF-3340-BEE6-61DBA0EF2E12}" sibTransId="{90AD1C99-79BE-6540-B620-A6757F3DB472}"/>
    <dgm:cxn modelId="{328CF1C3-022E-5C41-9F63-055657B7E87C}" srcId="{6BFB4120-2A9D-4C4B-A576-ACE36D0B1718}" destId="{7B1A497F-6411-004F-A581-499E7580303C}" srcOrd="8" destOrd="0" parTransId="{0FB73BA0-CA4B-0D41-8ADF-FFAC0E857091}" sibTransId="{F6FCC13D-EDD1-1D48-A55F-1983A77FEAAA}"/>
    <dgm:cxn modelId="{D4F213CA-201D-0942-9A4A-7E07BDD67FAF}" srcId="{596A02E8-37D9-4240-932D-754177878C15}" destId="{7179A8F1-22F4-7F44-857E-8E66EEA847AB}" srcOrd="4" destOrd="0" parTransId="{9DD95155-C10A-EC46-AB0A-FB69EFC1397A}" sibTransId="{070A1888-E265-B847-9131-D1A02C22B6EE}"/>
    <dgm:cxn modelId="{10C185CE-DDA1-1C41-99BE-33CD8B8435AD}" type="presOf" srcId="{33B93E53-DBAA-D143-8D38-EC5E03AA42E7}" destId="{CF3E3401-5836-B449-93F3-33C013113AD5}" srcOrd="0" destOrd="0" presId="urn:microsoft.com/office/officeart/2005/8/layout/lProcess2"/>
    <dgm:cxn modelId="{A7883CD3-96B0-8B47-B135-A5DDD6139E14}" type="presOf" srcId="{596A02E8-37D9-4240-932D-754177878C15}" destId="{E99BA001-6D1A-8C40-BB09-D6BA72F575A9}" srcOrd="0" destOrd="0" presId="urn:microsoft.com/office/officeart/2005/8/layout/lProcess2"/>
    <dgm:cxn modelId="{76DFB6D8-1386-5A49-96CE-DF9B4E0DE34A}" type="presOf" srcId="{D0DDB3DB-0F92-914D-9089-CBE29EE7960F}" destId="{A6639053-6EC9-9D41-AEC8-CBAC44510D96}" srcOrd="0" destOrd="0" presId="urn:microsoft.com/office/officeart/2005/8/layout/lProcess2"/>
    <dgm:cxn modelId="{5F3644DA-0018-9C41-AA08-BD62D195EC96}" type="presOf" srcId="{2514B66E-F1FE-1A42-BB0D-D880D71FD94B}" destId="{0B3738D7-D1AE-BA4C-B23F-47DB6FBB1755}" srcOrd="0" destOrd="0" presId="urn:microsoft.com/office/officeart/2005/8/layout/lProcess2"/>
    <dgm:cxn modelId="{2BCF49DC-350A-6C4B-B741-3F8C8D40EE96}" type="presOf" srcId="{596A02E8-37D9-4240-932D-754177878C15}" destId="{DB51265A-D358-7C41-98EF-25BE6547B2EB}" srcOrd="1" destOrd="0" presId="urn:microsoft.com/office/officeart/2005/8/layout/lProcess2"/>
    <dgm:cxn modelId="{A60B5FFE-3DF0-9948-BEAE-A15A59BDB32F}" type="presOf" srcId="{C8CA844F-5877-2241-A1F6-836E2F5E6197}" destId="{27666416-3409-EB48-84B1-4FE8D4D18BC0}" srcOrd="0" destOrd="0" presId="urn:microsoft.com/office/officeart/2005/8/layout/lProcess2"/>
    <dgm:cxn modelId="{561B2BF1-A7E6-E548-BD0A-E43F795C47D6}" type="presParOf" srcId="{77C157CC-01A5-B244-A722-970F81DB6A3E}" destId="{5C5F5CC6-9D5E-B644-B745-07565DB8F338}" srcOrd="0" destOrd="0" presId="urn:microsoft.com/office/officeart/2005/8/layout/lProcess2"/>
    <dgm:cxn modelId="{7E293759-B12E-1D4B-9DCF-F2CDF2EA4AB1}" type="presParOf" srcId="{5C5F5CC6-9D5E-B644-B745-07565DB8F338}" destId="{1D6D1023-9B05-1944-9A22-28B75AEFB220}" srcOrd="0" destOrd="0" presId="urn:microsoft.com/office/officeart/2005/8/layout/lProcess2"/>
    <dgm:cxn modelId="{0A12E854-69F3-B445-AD67-9FD6713215D1}" type="presParOf" srcId="{5C5F5CC6-9D5E-B644-B745-07565DB8F338}" destId="{34D967A7-646F-6F46-8A68-C40F025645AE}" srcOrd="1" destOrd="0" presId="urn:microsoft.com/office/officeart/2005/8/layout/lProcess2"/>
    <dgm:cxn modelId="{611CF084-8DE9-4149-9051-457A4F614B2C}" type="presParOf" srcId="{5C5F5CC6-9D5E-B644-B745-07565DB8F338}" destId="{AA0A1A09-23A2-464F-A0E7-9251B094979D}" srcOrd="2" destOrd="0" presId="urn:microsoft.com/office/officeart/2005/8/layout/lProcess2"/>
    <dgm:cxn modelId="{37BAA6AA-9A0B-FC4B-8228-34543D167053}" type="presParOf" srcId="{AA0A1A09-23A2-464F-A0E7-9251B094979D}" destId="{9629EDAF-0CD8-844A-9479-679EAC75134E}" srcOrd="0" destOrd="0" presId="urn:microsoft.com/office/officeart/2005/8/layout/lProcess2"/>
    <dgm:cxn modelId="{C08706F6-976D-A841-85DB-E60E7B541AF1}" type="presParOf" srcId="{9629EDAF-0CD8-844A-9479-679EAC75134E}" destId="{40E8B8B2-9C74-F645-B5AB-32A83800E5B6}" srcOrd="0" destOrd="0" presId="urn:microsoft.com/office/officeart/2005/8/layout/lProcess2"/>
    <dgm:cxn modelId="{0D45A000-B01F-9D4D-BF8A-ADBF454AF70B}" type="presParOf" srcId="{9629EDAF-0CD8-844A-9479-679EAC75134E}" destId="{40224C2F-B3CC-2C4C-AFC1-56E1CF03B2B8}" srcOrd="1" destOrd="0" presId="urn:microsoft.com/office/officeart/2005/8/layout/lProcess2"/>
    <dgm:cxn modelId="{0E1AE8DA-B228-2445-AAC2-197544925DE9}" type="presParOf" srcId="{9629EDAF-0CD8-844A-9479-679EAC75134E}" destId="{62E6CA96-4033-7146-9B36-E85561542BF7}" srcOrd="2" destOrd="0" presId="urn:microsoft.com/office/officeart/2005/8/layout/lProcess2"/>
    <dgm:cxn modelId="{308FA745-3F38-4B44-87AD-1FF35BD69110}" type="presParOf" srcId="{9629EDAF-0CD8-844A-9479-679EAC75134E}" destId="{30A0AFA8-D4D6-E54F-B5C3-CB3E6598DE2E}" srcOrd="3" destOrd="0" presId="urn:microsoft.com/office/officeart/2005/8/layout/lProcess2"/>
    <dgm:cxn modelId="{8F5174C1-0F53-B54F-8AC3-977158638CCF}" type="presParOf" srcId="{9629EDAF-0CD8-844A-9479-679EAC75134E}" destId="{EDE81687-C85B-7D4D-BD86-3F4CFBB8C98A}" srcOrd="4" destOrd="0" presId="urn:microsoft.com/office/officeart/2005/8/layout/lProcess2"/>
    <dgm:cxn modelId="{043DDFF8-3718-CC4C-9E66-96420BCABC1B}" type="presParOf" srcId="{9629EDAF-0CD8-844A-9479-679EAC75134E}" destId="{41040537-5328-AD40-A9CB-13C6A142D15F}" srcOrd="5" destOrd="0" presId="urn:microsoft.com/office/officeart/2005/8/layout/lProcess2"/>
    <dgm:cxn modelId="{0A69C8B4-0FF8-8544-992F-AC20C93D7472}" type="presParOf" srcId="{9629EDAF-0CD8-844A-9479-679EAC75134E}" destId="{A6639053-6EC9-9D41-AEC8-CBAC44510D96}" srcOrd="6" destOrd="0" presId="urn:microsoft.com/office/officeart/2005/8/layout/lProcess2"/>
    <dgm:cxn modelId="{0BD19EA1-5C94-7440-9416-59DE6CCDFB00}" type="presParOf" srcId="{9629EDAF-0CD8-844A-9479-679EAC75134E}" destId="{2666884E-CB42-9A47-8213-CF029601F5C6}" srcOrd="7" destOrd="0" presId="urn:microsoft.com/office/officeart/2005/8/layout/lProcess2"/>
    <dgm:cxn modelId="{7A1344C4-896B-D844-BBB0-1D119A6B4A4B}" type="presParOf" srcId="{9629EDAF-0CD8-844A-9479-679EAC75134E}" destId="{A126F0D1-B8D9-D849-B4E2-6B246EBC6FC1}" srcOrd="8" destOrd="0" presId="urn:microsoft.com/office/officeart/2005/8/layout/lProcess2"/>
    <dgm:cxn modelId="{3B1A74D1-3422-BB49-885D-4BDAAB19EB04}" type="presParOf" srcId="{9629EDAF-0CD8-844A-9479-679EAC75134E}" destId="{B5D347FC-1BC2-EE47-BE2E-9F4C4E4CBD6E}" srcOrd="9" destOrd="0" presId="urn:microsoft.com/office/officeart/2005/8/layout/lProcess2"/>
    <dgm:cxn modelId="{36E0840D-F32A-E746-8030-DC42A3849680}" type="presParOf" srcId="{9629EDAF-0CD8-844A-9479-679EAC75134E}" destId="{0B3738D7-D1AE-BA4C-B23F-47DB6FBB1755}" srcOrd="10" destOrd="0" presId="urn:microsoft.com/office/officeart/2005/8/layout/lProcess2"/>
    <dgm:cxn modelId="{29743A1A-3DC9-EC4B-A7EE-29FCC255072A}" type="presParOf" srcId="{9629EDAF-0CD8-844A-9479-679EAC75134E}" destId="{8C73CD61-DFE9-3841-9A01-CD7124DE71D4}" srcOrd="11" destOrd="0" presId="urn:microsoft.com/office/officeart/2005/8/layout/lProcess2"/>
    <dgm:cxn modelId="{C682292E-35E8-8345-B410-4EF83939CA0C}" type="presParOf" srcId="{9629EDAF-0CD8-844A-9479-679EAC75134E}" destId="{CF3E3401-5836-B449-93F3-33C013113AD5}" srcOrd="12" destOrd="0" presId="urn:microsoft.com/office/officeart/2005/8/layout/lProcess2"/>
    <dgm:cxn modelId="{8332709B-8AED-0D4F-9246-AF46520A6737}" type="presParOf" srcId="{9629EDAF-0CD8-844A-9479-679EAC75134E}" destId="{710A326B-7794-2547-A100-36C9C1B6E9F1}" srcOrd="13" destOrd="0" presId="urn:microsoft.com/office/officeart/2005/8/layout/lProcess2"/>
    <dgm:cxn modelId="{EA75298F-ED9D-E54C-931D-36108A6E0093}" type="presParOf" srcId="{9629EDAF-0CD8-844A-9479-679EAC75134E}" destId="{087FCF6C-7879-C54D-B399-B3F693A9ADF2}" srcOrd="14" destOrd="0" presId="urn:microsoft.com/office/officeart/2005/8/layout/lProcess2"/>
    <dgm:cxn modelId="{796006D6-FCED-4941-8BAD-6E62AFA5BF14}" type="presParOf" srcId="{9629EDAF-0CD8-844A-9479-679EAC75134E}" destId="{30814FF2-3015-3D41-84AD-E4DCB86889B2}" srcOrd="15" destOrd="0" presId="urn:microsoft.com/office/officeart/2005/8/layout/lProcess2"/>
    <dgm:cxn modelId="{419B6FC5-ACE4-974F-96D9-BF2950B5787A}" type="presParOf" srcId="{9629EDAF-0CD8-844A-9479-679EAC75134E}" destId="{F47FDAEA-DD39-554F-A04A-360A76700F48}" srcOrd="16" destOrd="0" presId="urn:microsoft.com/office/officeart/2005/8/layout/lProcess2"/>
    <dgm:cxn modelId="{052CEA36-FE57-4844-9B4E-59EEEB008A24}" type="presParOf" srcId="{77C157CC-01A5-B244-A722-970F81DB6A3E}" destId="{6C97D497-80A1-5B4A-8116-CF04B8A971F7}" srcOrd="1" destOrd="0" presId="urn:microsoft.com/office/officeart/2005/8/layout/lProcess2"/>
    <dgm:cxn modelId="{3F04EEA2-4271-594D-97D3-9F222E4795D9}" type="presParOf" srcId="{77C157CC-01A5-B244-A722-970F81DB6A3E}" destId="{684927C4-C470-5249-A0F3-A40997E3DFEC}" srcOrd="2" destOrd="0" presId="urn:microsoft.com/office/officeart/2005/8/layout/lProcess2"/>
    <dgm:cxn modelId="{FDDA4222-B79B-054A-955E-DD02FA954F92}" type="presParOf" srcId="{684927C4-C470-5249-A0F3-A40997E3DFEC}" destId="{E99BA001-6D1A-8C40-BB09-D6BA72F575A9}" srcOrd="0" destOrd="0" presId="urn:microsoft.com/office/officeart/2005/8/layout/lProcess2"/>
    <dgm:cxn modelId="{29E6914B-4EFE-6044-9895-7466A5DA7872}" type="presParOf" srcId="{684927C4-C470-5249-A0F3-A40997E3DFEC}" destId="{DB51265A-D358-7C41-98EF-25BE6547B2EB}" srcOrd="1" destOrd="0" presId="urn:microsoft.com/office/officeart/2005/8/layout/lProcess2"/>
    <dgm:cxn modelId="{CB222F33-0E6B-D446-86CC-86D4F6BFD7B5}" type="presParOf" srcId="{684927C4-C470-5249-A0F3-A40997E3DFEC}" destId="{EB180525-1E4C-824B-95A5-19288929BF84}" srcOrd="2" destOrd="0" presId="urn:microsoft.com/office/officeart/2005/8/layout/lProcess2"/>
    <dgm:cxn modelId="{A399F01A-DDC0-9447-95E2-26080CD22C4E}" type="presParOf" srcId="{EB180525-1E4C-824B-95A5-19288929BF84}" destId="{A5B8E480-E146-C544-96F7-E05CBF14F7B2}" srcOrd="0" destOrd="0" presId="urn:microsoft.com/office/officeart/2005/8/layout/lProcess2"/>
    <dgm:cxn modelId="{36B07CF3-E2B5-3E40-BCE3-586DF1FD836F}" type="presParOf" srcId="{A5B8E480-E146-C544-96F7-E05CBF14F7B2}" destId="{4A5EFE03-9900-5440-A250-95624B9981A3}" srcOrd="0" destOrd="0" presId="urn:microsoft.com/office/officeart/2005/8/layout/lProcess2"/>
    <dgm:cxn modelId="{A2B2DB28-F4FC-7B4A-9F1B-9C505441E78F}" type="presParOf" srcId="{A5B8E480-E146-C544-96F7-E05CBF14F7B2}" destId="{7B15FAF1-A0D4-A244-8CD6-19564DF08BEB}" srcOrd="1" destOrd="0" presId="urn:microsoft.com/office/officeart/2005/8/layout/lProcess2"/>
    <dgm:cxn modelId="{E2326D92-76F5-FE41-89B9-DEBC010490D9}" type="presParOf" srcId="{A5B8E480-E146-C544-96F7-E05CBF14F7B2}" destId="{9921149A-72F2-3949-A354-79274EA18AC1}" srcOrd="2" destOrd="0" presId="urn:microsoft.com/office/officeart/2005/8/layout/lProcess2"/>
    <dgm:cxn modelId="{59CF0777-5FF2-DC4E-ADD7-F3D2F61812A7}" type="presParOf" srcId="{A5B8E480-E146-C544-96F7-E05CBF14F7B2}" destId="{1A734CE3-A0DA-9C41-8968-2D8F67BA72B4}" srcOrd="3" destOrd="0" presId="urn:microsoft.com/office/officeart/2005/8/layout/lProcess2"/>
    <dgm:cxn modelId="{F03AB6D6-A625-7D43-84FF-4B5EE7DFB6B9}" type="presParOf" srcId="{A5B8E480-E146-C544-96F7-E05CBF14F7B2}" destId="{81D47B2B-E70A-D146-99CE-8B4E6BBF9AB0}" srcOrd="4" destOrd="0" presId="urn:microsoft.com/office/officeart/2005/8/layout/lProcess2"/>
    <dgm:cxn modelId="{1303CDCB-A501-5741-A1D9-1F84BEDA98B9}" type="presParOf" srcId="{A5B8E480-E146-C544-96F7-E05CBF14F7B2}" destId="{B8047772-C89E-774E-AE13-2B0938A08E74}" srcOrd="5" destOrd="0" presId="urn:microsoft.com/office/officeart/2005/8/layout/lProcess2"/>
    <dgm:cxn modelId="{8EF74432-FEF9-DC4B-AB13-4CA577778D3D}" type="presParOf" srcId="{A5B8E480-E146-C544-96F7-E05CBF14F7B2}" destId="{CAA21A4A-EFD1-C547-B71C-975172764665}" srcOrd="6" destOrd="0" presId="urn:microsoft.com/office/officeart/2005/8/layout/lProcess2"/>
    <dgm:cxn modelId="{73580E03-CC6D-4446-AEE3-EEF943FBF308}" type="presParOf" srcId="{A5B8E480-E146-C544-96F7-E05CBF14F7B2}" destId="{EDF7121D-15D0-DE4C-AFD9-FA2D4F2EBC94}" srcOrd="7" destOrd="0" presId="urn:microsoft.com/office/officeart/2005/8/layout/lProcess2"/>
    <dgm:cxn modelId="{B6905D0F-F197-A04E-B428-9206308CF759}" type="presParOf" srcId="{A5B8E480-E146-C544-96F7-E05CBF14F7B2}" destId="{E1A632EC-6CEC-0743-B5D9-6405E703F895}" srcOrd="8" destOrd="0" presId="urn:microsoft.com/office/officeart/2005/8/layout/lProcess2"/>
    <dgm:cxn modelId="{3335A349-FC84-434C-A742-5B4699B314A3}" type="presParOf" srcId="{A5B8E480-E146-C544-96F7-E05CBF14F7B2}" destId="{EF65AA90-6C44-904F-ABB4-9868EA301BE0}" srcOrd="9" destOrd="0" presId="urn:microsoft.com/office/officeart/2005/8/layout/lProcess2"/>
    <dgm:cxn modelId="{597C3AA3-0A8E-EC43-A245-F698F0FABEF9}" type="presParOf" srcId="{A5B8E480-E146-C544-96F7-E05CBF14F7B2}" destId="{8C4B2467-BBE1-344F-BBFE-2B9ECC7DCA9F}" srcOrd="10" destOrd="0" presId="urn:microsoft.com/office/officeart/2005/8/layout/lProcess2"/>
    <dgm:cxn modelId="{04B7B796-7E8E-0F4F-8A3B-649C177861F0}" type="presParOf" srcId="{A5B8E480-E146-C544-96F7-E05CBF14F7B2}" destId="{F5E950E5-925C-A04C-BDC6-63290F8E8C3A}" srcOrd="11" destOrd="0" presId="urn:microsoft.com/office/officeart/2005/8/layout/lProcess2"/>
    <dgm:cxn modelId="{760648D2-3E54-3B44-B82B-528F405A3051}" type="presParOf" srcId="{A5B8E480-E146-C544-96F7-E05CBF14F7B2}" destId="{CE774341-7332-D74B-9634-94B855628C12}" srcOrd="12" destOrd="0" presId="urn:microsoft.com/office/officeart/2005/8/layout/lProcess2"/>
    <dgm:cxn modelId="{A0AE42E0-0793-2E44-A1A5-6641017804FD}" type="presParOf" srcId="{77C157CC-01A5-B244-A722-970F81DB6A3E}" destId="{61337FA9-3392-D449-9880-869FD56D17F6}" srcOrd="3" destOrd="0" presId="urn:microsoft.com/office/officeart/2005/8/layout/lProcess2"/>
    <dgm:cxn modelId="{C554E104-5D21-874B-B697-869297DDBE6A}" type="presParOf" srcId="{77C157CC-01A5-B244-A722-970F81DB6A3E}" destId="{2FFA2402-4CE6-4F44-9CB9-81EB683FD151}" srcOrd="4" destOrd="0" presId="urn:microsoft.com/office/officeart/2005/8/layout/lProcess2"/>
    <dgm:cxn modelId="{89C642DF-371B-9944-A5BE-13FF1B2C6D0C}" type="presParOf" srcId="{2FFA2402-4CE6-4F44-9CB9-81EB683FD151}" destId="{4983BEE2-84D1-AD44-8E0C-DF4C12117F77}" srcOrd="0" destOrd="0" presId="urn:microsoft.com/office/officeart/2005/8/layout/lProcess2"/>
    <dgm:cxn modelId="{54E428B3-B820-4548-BBE1-2FFF253C1016}" type="presParOf" srcId="{2FFA2402-4CE6-4F44-9CB9-81EB683FD151}" destId="{FC48727E-1C6E-1946-8EB7-BF0A112FF1CF}" srcOrd="1" destOrd="0" presId="urn:microsoft.com/office/officeart/2005/8/layout/lProcess2"/>
    <dgm:cxn modelId="{8AC3443D-A26D-0441-B796-B6DEB83C8B5F}" type="presParOf" srcId="{2FFA2402-4CE6-4F44-9CB9-81EB683FD151}" destId="{41EF8727-388A-9B4F-A234-B9EEBFCA5C25}" srcOrd="2" destOrd="0" presId="urn:microsoft.com/office/officeart/2005/8/layout/lProcess2"/>
    <dgm:cxn modelId="{CFBBEAE8-6374-3B4D-8712-0A9DD82B0696}" type="presParOf" srcId="{41EF8727-388A-9B4F-A234-B9EEBFCA5C25}" destId="{A39E3D60-39F2-C74C-BF78-14F8337ABE39}" srcOrd="0" destOrd="0" presId="urn:microsoft.com/office/officeart/2005/8/layout/lProcess2"/>
    <dgm:cxn modelId="{D5E49AA5-7DBD-7E4A-95BD-61B25574BEB3}" type="presParOf" srcId="{A39E3D60-39F2-C74C-BF78-14F8337ABE39}" destId="{7186EFD8-4DF2-B344-9569-AE43FA3CB8D9}" srcOrd="0" destOrd="0" presId="urn:microsoft.com/office/officeart/2005/8/layout/lProcess2"/>
    <dgm:cxn modelId="{A3835D25-5BEC-3C48-AA84-B82C72FE9BA3}" type="presParOf" srcId="{A39E3D60-39F2-C74C-BF78-14F8337ABE39}" destId="{AF087D90-5A86-A542-86ED-7DE5E35CD0C2}" srcOrd="1" destOrd="0" presId="urn:microsoft.com/office/officeart/2005/8/layout/lProcess2"/>
    <dgm:cxn modelId="{1F333E0B-663B-7242-8198-91D2C5CD610E}" type="presParOf" srcId="{A39E3D60-39F2-C74C-BF78-14F8337ABE39}" destId="{27666416-3409-EB48-84B1-4FE8D4D18BC0}" srcOrd="2" destOrd="0" presId="urn:microsoft.com/office/officeart/2005/8/layout/lProcess2"/>
    <dgm:cxn modelId="{72336B4D-B551-3140-8478-A43F933CB8FC}" type="presParOf" srcId="{A39E3D60-39F2-C74C-BF78-14F8337ABE39}" destId="{0BAD8F61-28C8-3340-98B5-1001143CCD14}" srcOrd="3" destOrd="0" presId="urn:microsoft.com/office/officeart/2005/8/layout/lProcess2"/>
    <dgm:cxn modelId="{290D04FB-2B1B-464B-A046-E6D025477394}" type="presParOf" srcId="{A39E3D60-39F2-C74C-BF78-14F8337ABE39}" destId="{69637229-13C1-2F42-AE94-BAA0EF9BDF97}" srcOrd="4" destOrd="0" presId="urn:microsoft.com/office/officeart/2005/8/layout/lProcess2"/>
    <dgm:cxn modelId="{656273B0-2728-E147-93CB-9DED5BE9F6D6}" type="presParOf" srcId="{A39E3D60-39F2-C74C-BF78-14F8337ABE39}" destId="{5B939EA3-52B6-2749-BB4C-9FC34AA68351}" srcOrd="5" destOrd="0" presId="urn:microsoft.com/office/officeart/2005/8/layout/lProcess2"/>
    <dgm:cxn modelId="{EE9169FD-AD5D-DA4F-B51A-DAFD72AFF6DD}" type="presParOf" srcId="{A39E3D60-39F2-C74C-BF78-14F8337ABE39}" destId="{B146CACB-CE3C-4845-A15F-B7771A86E5C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D1023-9B05-1944-9A22-28B75AEFB220}">
      <dsp:nvSpPr>
        <dsp:cNvPr id="0" name=""/>
        <dsp:cNvSpPr/>
      </dsp:nvSpPr>
      <dsp:spPr>
        <a:xfrm>
          <a:off x="0" y="0"/>
          <a:ext cx="2671288" cy="42524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bg1"/>
              </a:solidFill>
            </a:rPr>
            <a:t>Fisicoquímicos</a:t>
          </a:r>
        </a:p>
      </dsp:txBody>
      <dsp:txXfrm>
        <a:off x="0" y="0"/>
        <a:ext cx="2671288" cy="1275727"/>
      </dsp:txXfrm>
    </dsp:sp>
    <dsp:sp modelId="{40E8B8B2-9C74-F645-B5AB-32A83800E5B6}">
      <dsp:nvSpPr>
        <dsp:cNvPr id="0" name=""/>
        <dsp:cNvSpPr/>
      </dsp:nvSpPr>
      <dsp:spPr>
        <a:xfrm>
          <a:off x="268156" y="1276973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Temperatura</a:t>
          </a:r>
        </a:p>
      </dsp:txBody>
      <dsp:txXfrm>
        <a:off x="276062" y="1284879"/>
        <a:ext cx="2121218" cy="254117"/>
      </dsp:txXfrm>
    </dsp:sp>
    <dsp:sp modelId="{62E6CA96-4033-7146-9B36-E85561542BF7}">
      <dsp:nvSpPr>
        <dsp:cNvPr id="0" name=""/>
        <dsp:cNvSpPr/>
      </dsp:nvSpPr>
      <dsp:spPr>
        <a:xfrm>
          <a:off x="268156" y="1588429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pH</a:t>
          </a:r>
        </a:p>
      </dsp:txBody>
      <dsp:txXfrm>
        <a:off x="276062" y="1596335"/>
        <a:ext cx="2121218" cy="254117"/>
      </dsp:txXfrm>
    </dsp:sp>
    <dsp:sp modelId="{EDE81687-C85B-7D4D-BD86-3F4CFBB8C98A}">
      <dsp:nvSpPr>
        <dsp:cNvPr id="0" name=""/>
        <dsp:cNvSpPr/>
      </dsp:nvSpPr>
      <dsp:spPr>
        <a:xfrm>
          <a:off x="268156" y="1899886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Grasas y aceites</a:t>
          </a:r>
        </a:p>
      </dsp:txBody>
      <dsp:txXfrm>
        <a:off x="276062" y="1907792"/>
        <a:ext cx="2121218" cy="254117"/>
      </dsp:txXfrm>
    </dsp:sp>
    <dsp:sp modelId="{A6639053-6EC9-9D41-AEC8-CBAC44510D96}">
      <dsp:nvSpPr>
        <dsp:cNvPr id="0" name=""/>
        <dsp:cNvSpPr/>
      </dsp:nvSpPr>
      <dsp:spPr>
        <a:xfrm>
          <a:off x="268156" y="2211343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SST</a:t>
          </a:r>
        </a:p>
      </dsp:txBody>
      <dsp:txXfrm>
        <a:off x="276062" y="2219249"/>
        <a:ext cx="2121218" cy="254117"/>
      </dsp:txXfrm>
    </dsp:sp>
    <dsp:sp modelId="{A126F0D1-B8D9-D849-B4E2-6B246EBC6FC1}">
      <dsp:nvSpPr>
        <dsp:cNvPr id="0" name=""/>
        <dsp:cNvSpPr/>
      </dsp:nvSpPr>
      <dsp:spPr>
        <a:xfrm>
          <a:off x="268156" y="2522800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Nitrógeno T</a:t>
          </a:r>
        </a:p>
      </dsp:txBody>
      <dsp:txXfrm>
        <a:off x="276062" y="2530706"/>
        <a:ext cx="2121218" cy="254117"/>
      </dsp:txXfrm>
    </dsp:sp>
    <dsp:sp modelId="{0B3738D7-D1AE-BA4C-B23F-47DB6FBB1755}">
      <dsp:nvSpPr>
        <dsp:cNvPr id="0" name=""/>
        <dsp:cNvSpPr/>
      </dsp:nvSpPr>
      <dsp:spPr>
        <a:xfrm>
          <a:off x="268156" y="2834257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Fósforo T</a:t>
          </a:r>
        </a:p>
      </dsp:txBody>
      <dsp:txXfrm>
        <a:off x="276062" y="2842163"/>
        <a:ext cx="2121218" cy="254117"/>
      </dsp:txXfrm>
    </dsp:sp>
    <dsp:sp modelId="{CF3E3401-5836-B449-93F3-33C013113AD5}">
      <dsp:nvSpPr>
        <dsp:cNvPr id="0" name=""/>
        <dsp:cNvSpPr/>
      </dsp:nvSpPr>
      <dsp:spPr>
        <a:xfrm>
          <a:off x="268156" y="3145714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Color</a:t>
          </a:r>
        </a:p>
      </dsp:txBody>
      <dsp:txXfrm>
        <a:off x="276062" y="3153620"/>
        <a:ext cx="2121218" cy="254117"/>
      </dsp:txXfrm>
    </dsp:sp>
    <dsp:sp modelId="{087FCF6C-7879-C54D-B399-B3F693A9ADF2}">
      <dsp:nvSpPr>
        <dsp:cNvPr id="0" name=""/>
        <dsp:cNvSpPr/>
      </dsp:nvSpPr>
      <dsp:spPr>
        <a:xfrm>
          <a:off x="268156" y="3457170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DQO</a:t>
          </a:r>
        </a:p>
      </dsp:txBody>
      <dsp:txXfrm>
        <a:off x="276062" y="3465076"/>
        <a:ext cx="2121218" cy="254117"/>
      </dsp:txXfrm>
    </dsp:sp>
    <dsp:sp modelId="{F47FDAEA-DD39-554F-A04A-360A76700F48}">
      <dsp:nvSpPr>
        <dsp:cNvPr id="0" name=""/>
        <dsp:cNvSpPr/>
      </dsp:nvSpPr>
      <dsp:spPr>
        <a:xfrm>
          <a:off x="268156" y="3768627"/>
          <a:ext cx="2137030" cy="2699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DBO5</a:t>
          </a:r>
        </a:p>
      </dsp:txBody>
      <dsp:txXfrm>
        <a:off x="276062" y="3776533"/>
        <a:ext cx="2121218" cy="254117"/>
      </dsp:txXfrm>
    </dsp:sp>
    <dsp:sp modelId="{E99BA001-6D1A-8C40-BB09-D6BA72F575A9}">
      <dsp:nvSpPr>
        <dsp:cNvPr id="0" name=""/>
        <dsp:cNvSpPr/>
      </dsp:nvSpPr>
      <dsp:spPr>
        <a:xfrm>
          <a:off x="2872662" y="0"/>
          <a:ext cx="2671288" cy="42524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bg1"/>
              </a:solidFill>
            </a:rPr>
            <a:t>Metales</a:t>
          </a:r>
        </a:p>
      </dsp:txBody>
      <dsp:txXfrm>
        <a:off x="2872662" y="0"/>
        <a:ext cx="2671288" cy="1275727"/>
      </dsp:txXfrm>
    </dsp:sp>
    <dsp:sp modelId="{4A5EFE03-9900-5440-A250-95624B9981A3}">
      <dsp:nvSpPr>
        <dsp:cNvPr id="0" name=""/>
        <dsp:cNvSpPr/>
      </dsp:nvSpPr>
      <dsp:spPr>
        <a:xfrm>
          <a:off x="3139791" y="1278322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Cianuro total</a:t>
          </a:r>
        </a:p>
      </dsp:txBody>
      <dsp:txXfrm>
        <a:off x="3149990" y="1288521"/>
        <a:ext cx="2116632" cy="327810"/>
      </dsp:txXfrm>
    </dsp:sp>
    <dsp:sp modelId="{9921149A-72F2-3949-A354-79274EA18AC1}">
      <dsp:nvSpPr>
        <dsp:cNvPr id="0" name=""/>
        <dsp:cNvSpPr/>
      </dsp:nvSpPr>
      <dsp:spPr>
        <a:xfrm>
          <a:off x="3139791" y="1680101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Mercurio</a:t>
          </a:r>
        </a:p>
      </dsp:txBody>
      <dsp:txXfrm>
        <a:off x="3149990" y="1690300"/>
        <a:ext cx="2116632" cy="327810"/>
      </dsp:txXfrm>
    </dsp:sp>
    <dsp:sp modelId="{81D47B2B-E70A-D146-99CE-8B4E6BBF9AB0}">
      <dsp:nvSpPr>
        <dsp:cNvPr id="0" name=""/>
        <dsp:cNvSpPr/>
      </dsp:nvSpPr>
      <dsp:spPr>
        <a:xfrm>
          <a:off x="3139791" y="2081881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Cadmio</a:t>
          </a:r>
        </a:p>
      </dsp:txBody>
      <dsp:txXfrm>
        <a:off x="3149990" y="2092080"/>
        <a:ext cx="2116632" cy="327810"/>
      </dsp:txXfrm>
    </dsp:sp>
    <dsp:sp modelId="{CAA21A4A-EFD1-C547-B71C-975172764665}">
      <dsp:nvSpPr>
        <dsp:cNvPr id="0" name=""/>
        <dsp:cNvSpPr/>
      </dsp:nvSpPr>
      <dsp:spPr>
        <a:xfrm>
          <a:off x="3139791" y="2483660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Cobre</a:t>
          </a:r>
        </a:p>
      </dsp:txBody>
      <dsp:txXfrm>
        <a:off x="3149990" y="2493859"/>
        <a:ext cx="2116632" cy="327810"/>
      </dsp:txXfrm>
    </dsp:sp>
    <dsp:sp modelId="{E1A632EC-6CEC-0743-B5D9-6405E703F895}">
      <dsp:nvSpPr>
        <dsp:cNvPr id="0" name=""/>
        <dsp:cNvSpPr/>
      </dsp:nvSpPr>
      <dsp:spPr>
        <a:xfrm>
          <a:off x="3139791" y="2885439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Níquel</a:t>
          </a:r>
        </a:p>
      </dsp:txBody>
      <dsp:txXfrm>
        <a:off x="3149990" y="2895638"/>
        <a:ext cx="2116632" cy="327810"/>
      </dsp:txXfrm>
    </dsp:sp>
    <dsp:sp modelId="{8C4B2467-BBE1-344F-BBFE-2B9ECC7DCA9F}">
      <dsp:nvSpPr>
        <dsp:cNvPr id="0" name=""/>
        <dsp:cNvSpPr/>
      </dsp:nvSpPr>
      <dsp:spPr>
        <a:xfrm>
          <a:off x="3139791" y="3267755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Plomo</a:t>
          </a:r>
        </a:p>
      </dsp:txBody>
      <dsp:txXfrm>
        <a:off x="3149990" y="3277954"/>
        <a:ext cx="2116632" cy="327810"/>
      </dsp:txXfrm>
    </dsp:sp>
    <dsp:sp modelId="{CE774341-7332-D74B-9634-94B855628C12}">
      <dsp:nvSpPr>
        <dsp:cNvPr id="0" name=""/>
        <dsp:cNvSpPr/>
      </dsp:nvSpPr>
      <dsp:spPr>
        <a:xfrm>
          <a:off x="3139791" y="3688998"/>
          <a:ext cx="2137030" cy="34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Zinc</a:t>
          </a:r>
        </a:p>
      </dsp:txBody>
      <dsp:txXfrm>
        <a:off x="3149990" y="3699197"/>
        <a:ext cx="2116632" cy="327810"/>
      </dsp:txXfrm>
    </dsp:sp>
    <dsp:sp modelId="{4983BEE2-84D1-AD44-8E0C-DF4C12117F77}">
      <dsp:nvSpPr>
        <dsp:cNvPr id="0" name=""/>
        <dsp:cNvSpPr/>
      </dsp:nvSpPr>
      <dsp:spPr>
        <a:xfrm>
          <a:off x="5745324" y="0"/>
          <a:ext cx="2671288" cy="42524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bg1"/>
              </a:solidFill>
            </a:rPr>
            <a:t>Biológico</a:t>
          </a:r>
        </a:p>
      </dsp:txBody>
      <dsp:txXfrm>
        <a:off x="5745324" y="0"/>
        <a:ext cx="2671288" cy="1275727"/>
      </dsp:txXfrm>
    </dsp:sp>
    <dsp:sp modelId="{7186EFD8-4DF2-B344-9569-AE43FA3CB8D9}">
      <dsp:nvSpPr>
        <dsp:cNvPr id="0" name=""/>
        <dsp:cNvSpPr/>
      </dsp:nvSpPr>
      <dsp:spPr>
        <a:xfrm>
          <a:off x="6011426" y="1275831"/>
          <a:ext cx="2137030" cy="6194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Coliformes</a:t>
          </a:r>
          <a:r>
            <a:rPr lang="es-ES" sz="1500" kern="1200" dirty="0"/>
            <a:t> fecales</a:t>
          </a:r>
        </a:p>
      </dsp:txBody>
      <dsp:txXfrm>
        <a:off x="6029570" y="1293975"/>
        <a:ext cx="2100742" cy="583199"/>
      </dsp:txXfrm>
    </dsp:sp>
    <dsp:sp modelId="{27666416-3409-EB48-84B1-4FE8D4D18BC0}">
      <dsp:nvSpPr>
        <dsp:cNvPr id="0" name=""/>
        <dsp:cNvSpPr/>
      </dsp:nvSpPr>
      <dsp:spPr>
        <a:xfrm>
          <a:off x="6011426" y="1990624"/>
          <a:ext cx="2137030" cy="6194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Coliformes</a:t>
          </a:r>
          <a:r>
            <a:rPr lang="es-ES" sz="1500" kern="1200" dirty="0"/>
            <a:t> totales</a:t>
          </a:r>
        </a:p>
      </dsp:txBody>
      <dsp:txXfrm>
        <a:off x="6029570" y="2008768"/>
        <a:ext cx="2100742" cy="583199"/>
      </dsp:txXfrm>
    </dsp:sp>
    <dsp:sp modelId="{69637229-13C1-2F42-AE94-BAA0EF9BDF97}">
      <dsp:nvSpPr>
        <dsp:cNvPr id="0" name=""/>
        <dsp:cNvSpPr/>
      </dsp:nvSpPr>
      <dsp:spPr>
        <a:xfrm>
          <a:off x="6011426" y="2705417"/>
          <a:ext cx="2137030" cy="6194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E-</a:t>
          </a:r>
          <a:r>
            <a:rPr lang="es-ES" sz="1500" kern="1200" dirty="0" err="1"/>
            <a:t>coli</a:t>
          </a:r>
          <a:endParaRPr lang="es-ES" sz="1500" kern="1200" dirty="0"/>
        </a:p>
      </dsp:txBody>
      <dsp:txXfrm>
        <a:off x="6029570" y="2723561"/>
        <a:ext cx="2100742" cy="583199"/>
      </dsp:txXfrm>
    </dsp:sp>
    <dsp:sp modelId="{B146CACB-CE3C-4845-A15F-B7771A86E5CB}">
      <dsp:nvSpPr>
        <dsp:cNvPr id="0" name=""/>
        <dsp:cNvSpPr/>
      </dsp:nvSpPr>
      <dsp:spPr>
        <a:xfrm>
          <a:off x="6011426" y="3420211"/>
          <a:ext cx="2137030" cy="6194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Biodiversidad</a:t>
          </a:r>
        </a:p>
      </dsp:txBody>
      <dsp:txXfrm>
        <a:off x="6029570" y="3438355"/>
        <a:ext cx="2100742" cy="58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9155-73B3-1D47-ABF6-00BF175C9E52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63384-9477-724E-857B-6D21AB87B34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0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3384-9477-724E-857B-6D21AB87B34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4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2DD08-FF52-D844-A9F3-BF696E8E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7448E5-1223-1543-89FD-45F62F187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D6DF2-0325-144F-8D8A-3A0EBF05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7AB12-DD64-6345-97CF-63B7050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1A86B6-DCE4-8F40-AF30-80F04D70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67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05F5F-512D-9344-A3E1-6E391C63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C42A0-7A93-254D-B2B5-4D97E4F45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10A37-F9E0-554E-A046-FFE99A09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7426E-DB1B-9F4D-A146-F2A66E5B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E07856-B29B-B049-8405-16C24A7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58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0B389C-B27C-1445-9FBF-AE993C6AA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36591-9483-4846-9399-2617F37A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17B6F-171B-F648-B10D-D0252715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BA50F-8CBB-F947-A479-22334511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A0721-8ED5-6F40-B08B-142511F7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5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C816C-1735-C04F-A129-FCCA7B97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C7A53-D8E1-C742-AE3A-8CECC958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F3451-345A-A348-B936-7404F4EE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316C6-A38A-2148-90BF-5823E318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7A87E6-CC8D-DA4D-86DF-0882796F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693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225CE-800C-7243-B8A3-93F0358D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42C9F-DC56-4D4D-8E7A-CD3EE91A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86B5F-AD1D-F442-AD40-01C907E3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7CE09-E806-184D-B466-82C49C0C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C1BAA-37DB-1749-83F2-D1461EC5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243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E27CA-3B8D-5B42-AB92-33F38BEE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51445-3016-5842-8C41-D6728969B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E83102-B0C9-DF48-80D4-4C3A045C5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C4B730-44E9-7F44-B97C-E14FB38D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AFD682-0C01-DA4D-8317-2DF32DC0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3F5A5-7744-474C-AC27-ABD0CC7D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976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8EC05-F1CB-6640-9229-F0451503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CEAC38-78A8-734D-BC68-4EACE62D1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86911-DAD6-C54C-A6BC-6FCC3F85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BED139-8F39-6A44-ABA2-4281BFF49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54A4EB-1F2E-7944-B70B-5B56CC08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C462B5-0622-DE40-98C9-FA1DF86B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B88D3E-C3D1-5541-92B2-A0255E49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3760E5-1D99-9443-8A69-437A02E4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16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5366B-F075-0C47-B442-8600022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2700A0-0770-FB42-BB31-C8EA521C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AA7910-1D4F-CB45-A18B-37496BC4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C7FC6A-63A1-6247-A7A9-95421BB6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158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3323D0-03B4-0D46-8658-E4513829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C1F9BD-CC11-AF4A-AF67-D2FF7A83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8B7EAA-A5C9-1641-871C-49CBC535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83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DE0E6-8193-654F-9B04-8567B871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A02426-93FE-1F46-9556-93996D0C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659CE4-A496-384F-A61C-F39521311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824E9-B8FD-7340-9529-222D3BC9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FCE9A-BC22-CE4C-8CA8-B0FF20E4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45AE8-E06F-6849-91A7-F300FF5F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926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45715-D553-D84A-91E6-717038E7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E97564-5A7C-BD4C-823A-8EFBEA614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759459-20D9-3F4F-9E34-06E5C85FE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9E0DD2-5E3F-DE46-9483-40DFC745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11FB86-7402-1244-ABCD-ABD6EC67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A8093-6C63-BB4A-BEFF-9D75FF6F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9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6D5BF0-F3A5-5E48-8310-53DF55E6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86B82-D694-4141-8C60-F6EC12C9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D82C3-D9FF-C248-BEA8-53FB1CE0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5D54-DEEB-BC4D-9D4E-843470C1FD55}" type="datetimeFigureOut">
              <a:rPr lang="es-GT" smtClean="0"/>
              <a:t>4/10/2021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864FF8-BC9C-7043-9C92-1CA0A24DF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2FA15-24AB-074D-83C9-EC7759922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DBC9-C22A-504F-B5B8-42C527C6355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714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12989" y="-9409"/>
            <a:ext cx="12192000" cy="66795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/>
          <p:cNvSpPr/>
          <p:nvPr/>
        </p:nvSpPr>
        <p:spPr>
          <a:xfrm>
            <a:off x="4427034" y="-118946"/>
            <a:ext cx="3337932" cy="1011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25" y="127431"/>
            <a:ext cx="2546549" cy="764667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3382616" y="5896897"/>
            <a:ext cx="5404548" cy="791732"/>
          </a:xfrm>
          <a:prstGeom prst="roundRect">
            <a:avLst/>
          </a:prstGeom>
          <a:solidFill>
            <a:srgbClr val="21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5" name="Agrupar 14"/>
          <p:cNvGrpSpPr/>
          <p:nvPr/>
        </p:nvGrpSpPr>
        <p:grpSpPr>
          <a:xfrm>
            <a:off x="-628144" y="6510210"/>
            <a:ext cx="13422310" cy="356843"/>
            <a:chOff x="-1066759" y="6103430"/>
            <a:chExt cx="13422310" cy="356843"/>
          </a:xfrm>
        </p:grpSpPr>
        <p:sp>
          <p:nvSpPr>
            <p:cNvPr id="6" name="Pentágono 5"/>
            <p:cNvSpPr/>
            <p:nvPr/>
          </p:nvSpPr>
          <p:spPr>
            <a:xfrm>
              <a:off x="10660565" y="6103434"/>
              <a:ext cx="1694986" cy="356839"/>
            </a:xfrm>
            <a:prstGeom prst="homePlate">
              <a:avLst/>
            </a:prstGeom>
            <a:solidFill>
              <a:srgbClr val="6BB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Pentágono 6"/>
            <p:cNvSpPr/>
            <p:nvPr/>
          </p:nvSpPr>
          <p:spPr>
            <a:xfrm>
              <a:off x="9196040" y="6103433"/>
              <a:ext cx="1694986" cy="356839"/>
            </a:xfrm>
            <a:prstGeom prst="homePlate">
              <a:avLst/>
            </a:prstGeom>
            <a:solidFill>
              <a:srgbClr val="599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Pentágono 7"/>
            <p:cNvSpPr/>
            <p:nvPr/>
          </p:nvSpPr>
          <p:spPr>
            <a:xfrm>
              <a:off x="7731515" y="6103433"/>
              <a:ext cx="1694986" cy="356839"/>
            </a:xfrm>
            <a:prstGeom prst="homePlate">
              <a:avLst/>
            </a:prstGeom>
            <a:solidFill>
              <a:srgbClr val="78A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Pentágono 8"/>
            <p:cNvSpPr/>
            <p:nvPr/>
          </p:nvSpPr>
          <p:spPr>
            <a:xfrm>
              <a:off x="6266990" y="6103433"/>
              <a:ext cx="1694986" cy="356839"/>
            </a:xfrm>
            <a:prstGeom prst="homePlate">
              <a:avLst/>
            </a:prstGeom>
            <a:solidFill>
              <a:srgbClr val="AFC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Pentágono 9"/>
            <p:cNvSpPr/>
            <p:nvPr/>
          </p:nvSpPr>
          <p:spPr>
            <a:xfrm>
              <a:off x="4802465" y="6103432"/>
              <a:ext cx="1694986" cy="356839"/>
            </a:xfrm>
            <a:prstGeom prst="homePlate">
              <a:avLst/>
            </a:prstGeom>
            <a:solidFill>
              <a:srgbClr val="BFD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Pentágono 10"/>
            <p:cNvSpPr/>
            <p:nvPr/>
          </p:nvSpPr>
          <p:spPr>
            <a:xfrm>
              <a:off x="3337940" y="6103431"/>
              <a:ext cx="1694986" cy="356839"/>
            </a:xfrm>
            <a:prstGeom prst="homePlate">
              <a:avLst/>
            </a:prstGeom>
            <a:solidFill>
              <a:srgbClr val="6CB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Pentágono 11"/>
            <p:cNvSpPr/>
            <p:nvPr/>
          </p:nvSpPr>
          <p:spPr>
            <a:xfrm>
              <a:off x="1869707" y="6103431"/>
              <a:ext cx="1694986" cy="356839"/>
            </a:xfrm>
            <a:prstGeom prst="homePlate">
              <a:avLst/>
            </a:prstGeom>
            <a:solidFill>
              <a:srgbClr val="76B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Pentágono 12"/>
            <p:cNvSpPr/>
            <p:nvPr/>
          </p:nvSpPr>
          <p:spPr>
            <a:xfrm>
              <a:off x="397766" y="6103430"/>
              <a:ext cx="1694986" cy="356839"/>
            </a:xfrm>
            <a:prstGeom prst="homePlate">
              <a:avLst/>
            </a:prstGeom>
            <a:solidFill>
              <a:srgbClr val="84C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-1066759" y="6103430"/>
              <a:ext cx="1694986" cy="356839"/>
            </a:xfrm>
            <a:prstGeom prst="homePlate">
              <a:avLst/>
            </a:prstGeom>
            <a:solidFill>
              <a:srgbClr val="B0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AE33F107-893D-4890-AD11-EDB7E3F54FE6}"/>
              </a:ext>
            </a:extLst>
          </p:cNvPr>
          <p:cNvSpPr txBox="1">
            <a:spLocks/>
          </p:cNvSpPr>
          <p:nvPr/>
        </p:nvSpPr>
        <p:spPr>
          <a:xfrm>
            <a:off x="2720939" y="5912787"/>
            <a:ext cx="6739011" cy="61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Ministerio de Ambiente y Recursos Naturales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Guatemala, 4 de octubre de 2021</a:t>
            </a:r>
            <a:endParaRPr lang="es-GT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4BC67CD-FAC9-4FA6-BE9E-3AC49620D018}"/>
              </a:ext>
            </a:extLst>
          </p:cNvPr>
          <p:cNvSpPr txBox="1">
            <a:spLocks/>
          </p:cNvSpPr>
          <p:nvPr/>
        </p:nvSpPr>
        <p:spPr>
          <a:xfrm>
            <a:off x="0" y="2246177"/>
            <a:ext cx="12192000" cy="229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6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VICEMINISTERIO DEL AGUA</a:t>
            </a:r>
            <a:endParaRPr lang="es-MX" sz="40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0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"/>
          <p:cNvSpPr txBox="1">
            <a:spLocks/>
          </p:cNvSpPr>
          <p:nvPr/>
        </p:nvSpPr>
        <p:spPr>
          <a:xfrm>
            <a:off x="949116" y="1660884"/>
            <a:ext cx="3738441" cy="42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Cumplimiento tiempos de entrega</a:t>
            </a:r>
            <a:endParaRPr lang="es-GT" sz="2000" dirty="0"/>
          </a:p>
        </p:txBody>
      </p:sp>
      <p:graphicFrame>
        <p:nvGraphicFramePr>
          <p:cNvPr id="10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9401961"/>
              </p:ext>
            </p:extLst>
          </p:nvPr>
        </p:nvGraphicFramePr>
        <p:xfrm>
          <a:off x="527316" y="2088835"/>
          <a:ext cx="4582040" cy="414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344432" y="282911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El </a:t>
            </a:r>
            <a:r>
              <a:rPr lang="es-ES" sz="2400" b="1" dirty="0">
                <a:solidFill>
                  <a:srgbClr val="219ACC"/>
                </a:solidFill>
              </a:rPr>
              <a:t>77%</a:t>
            </a:r>
            <a:r>
              <a:rPr lang="es-ES" sz="2400" dirty="0"/>
              <a:t> de los informes se han entregado en 20 días o menos.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 promedio, de los </a:t>
            </a:r>
            <a:r>
              <a:rPr lang="es-ES" sz="2400" b="1" dirty="0">
                <a:solidFill>
                  <a:srgbClr val="219ACC"/>
                </a:solidFill>
              </a:rPr>
              <a:t>81</a:t>
            </a:r>
            <a:r>
              <a:rPr lang="es-ES" sz="2400" dirty="0"/>
              <a:t> informes entregados, se ha mantenido un tiempo de 17 días.</a:t>
            </a:r>
            <a:endParaRPr lang="es-GT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AB0D1C-E453-8D47-995A-3A8C97560FE1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C87651-C8F6-1743-9A94-AA7920464FD9}"/>
              </a:ext>
            </a:extLst>
          </p:cNvPr>
          <p:cNvSpPr/>
          <p:nvPr/>
        </p:nvSpPr>
        <p:spPr>
          <a:xfrm>
            <a:off x="6137753" y="2530258"/>
            <a:ext cx="4985359" cy="2906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616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82830" y="1677289"/>
            <a:ext cx="3099614" cy="367199"/>
          </a:xfrm>
        </p:spPr>
        <p:txBody>
          <a:bodyPr lIns="0" tIns="0" rIns="0" bIns="0" anchor="t" anchorCtr="0">
            <a:normAutofit/>
          </a:bodyPr>
          <a:lstStyle/>
          <a:p>
            <a:r>
              <a:rPr lang="es-ES" sz="2000" b="0" dirty="0"/>
              <a:t>Recepción por departamento</a:t>
            </a:r>
            <a:endParaRPr lang="es-GT" sz="2000" b="0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3712474"/>
              </p:ext>
            </p:extLst>
          </p:nvPr>
        </p:nvGraphicFramePr>
        <p:xfrm>
          <a:off x="7541491" y="2254686"/>
          <a:ext cx="3952009" cy="402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7879093" y="1677289"/>
            <a:ext cx="3276805" cy="3671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s-ES" sz="2000" dirty="0"/>
              <a:t>Recepción por tipo de muestra</a:t>
            </a:r>
          </a:p>
        </p:txBody>
      </p:sp>
      <p:graphicFrame>
        <p:nvGraphicFramePr>
          <p:cNvPr id="17" name="Marcador de conteni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7034363"/>
              </p:ext>
            </p:extLst>
          </p:nvPr>
        </p:nvGraphicFramePr>
        <p:xfrm>
          <a:off x="379397" y="2254686"/>
          <a:ext cx="7602070" cy="364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D398765-079F-424A-A5E7-D194F9B56BA1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FC08942-761C-C34D-90F5-20F9E3A2125D}"/>
              </a:ext>
            </a:extLst>
          </p:cNvPr>
          <p:cNvCxnSpPr/>
          <p:nvPr/>
        </p:nvCxnSpPr>
        <p:spPr>
          <a:xfrm>
            <a:off x="7061200" y="1677289"/>
            <a:ext cx="0" cy="4603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8C83B74C-606E-AE4C-9140-637FEFB60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08" y="2136854"/>
            <a:ext cx="3983868" cy="814892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GT" sz="2400" b="0" i="1" dirty="0">
                <a:solidFill>
                  <a:srgbClr val="0070C0"/>
                </a:solidFill>
              </a:rPr>
              <a:t>Procesos de Toma de Muestras,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GT" sz="2400" b="0" i="1" dirty="0">
                <a:solidFill>
                  <a:srgbClr val="0070C0"/>
                </a:solidFill>
              </a:rPr>
              <a:t>Transporte y Análisis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29075A6-89D6-F74D-9214-FD931E3FE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51" y="3157398"/>
            <a:ext cx="5041149" cy="3002102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rgbClr val="219ACC"/>
                </a:solidFill>
              </a:rPr>
              <a:t>Capacitaciones a </a:t>
            </a:r>
            <a:r>
              <a:rPr lang="en-US" sz="1800" b="1" dirty="0" err="1">
                <a:solidFill>
                  <a:srgbClr val="219ACC"/>
                </a:solidFill>
              </a:rPr>
              <a:t>Delegaciones</a:t>
            </a:r>
            <a:r>
              <a:rPr lang="en-US" sz="1800" b="1" dirty="0">
                <a:solidFill>
                  <a:srgbClr val="219ACC"/>
                </a:solidFill>
              </a:rPr>
              <a:t> </a:t>
            </a:r>
            <a:r>
              <a:rPr lang="en-US" sz="1800" b="1" dirty="0" err="1">
                <a:solidFill>
                  <a:srgbClr val="219ACC"/>
                </a:solidFill>
              </a:rPr>
              <a:t>Departamentales</a:t>
            </a:r>
            <a:r>
              <a:rPr lang="en-US" sz="1800" b="1" dirty="0">
                <a:solidFill>
                  <a:srgbClr val="219ACC"/>
                </a:solidFill>
              </a:rPr>
              <a:t> del MARN</a:t>
            </a:r>
            <a:r>
              <a:rPr lang="en-US" sz="1800" dirty="0"/>
              <a:t> </a:t>
            </a:r>
            <a:r>
              <a:rPr lang="en-US" sz="1800" dirty="0" err="1"/>
              <a:t>relacionadas</a:t>
            </a:r>
            <a:r>
              <a:rPr lang="en-US" sz="1800" dirty="0"/>
              <a:t> con los </a:t>
            </a:r>
            <a:r>
              <a:rPr lang="en-US" sz="1800" dirty="0" err="1"/>
              <a:t>procedimientos</a:t>
            </a:r>
            <a:r>
              <a:rPr lang="en-US" sz="1800" dirty="0"/>
              <a:t>, </a:t>
            </a:r>
            <a:r>
              <a:rPr lang="en-US" sz="1800" dirty="0" err="1"/>
              <a:t>normas</a:t>
            </a:r>
            <a:r>
              <a:rPr lang="en-US" sz="1800" dirty="0"/>
              <a:t> y </a:t>
            </a:r>
            <a:r>
              <a:rPr lang="en-US" sz="1800" dirty="0" err="1"/>
              <a:t>regulaciones</a:t>
            </a:r>
            <a:r>
              <a:rPr lang="en-US" sz="1800" dirty="0"/>
              <a:t> </a:t>
            </a:r>
            <a:r>
              <a:rPr lang="en-US" sz="1800" dirty="0" err="1"/>
              <a:t>vigentes</a:t>
            </a:r>
            <a:r>
              <a:rPr lang="en-US" sz="1800" dirty="0"/>
              <a:t>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b="1" dirty="0" err="1">
                <a:solidFill>
                  <a:srgbClr val="219ACC"/>
                </a:solidFill>
              </a:rPr>
              <a:t>Toma</a:t>
            </a:r>
            <a:r>
              <a:rPr lang="en-US" sz="1800" b="1" dirty="0">
                <a:solidFill>
                  <a:srgbClr val="219ACC"/>
                </a:solidFill>
              </a:rPr>
              <a:t> de </a:t>
            </a:r>
            <a:r>
              <a:rPr lang="en-US" sz="1800" b="1" dirty="0" err="1">
                <a:solidFill>
                  <a:srgbClr val="219ACC"/>
                </a:solidFill>
              </a:rPr>
              <a:t>muestras</a:t>
            </a:r>
            <a:r>
              <a:rPr lang="en-US" sz="1800" b="1" dirty="0">
                <a:solidFill>
                  <a:srgbClr val="219ACC"/>
                </a:solidFill>
              </a:rPr>
              <a:t>:</a:t>
            </a:r>
          </a:p>
          <a:p>
            <a:pPr lvl="1" algn="just"/>
            <a:r>
              <a:rPr lang="en-US" sz="1800" dirty="0"/>
              <a:t>A </a:t>
            </a:r>
            <a:r>
              <a:rPr lang="en-US" sz="1800" dirty="0" err="1"/>
              <a:t>solicitud</a:t>
            </a:r>
            <a:r>
              <a:rPr lang="en-US" sz="1800" dirty="0"/>
              <a:t> del </a:t>
            </a:r>
            <a:r>
              <a:rPr lang="en-US" sz="1800" dirty="0" err="1"/>
              <a:t>Ministerio</a:t>
            </a:r>
            <a:r>
              <a:rPr lang="en-US" sz="1800" dirty="0"/>
              <a:t> </a:t>
            </a:r>
            <a:r>
              <a:rPr lang="en-US" sz="1800" dirty="0" err="1"/>
              <a:t>Público</a:t>
            </a:r>
            <a:r>
              <a:rPr lang="en-US" sz="1800" dirty="0"/>
              <a:t>, para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procesos</a:t>
            </a:r>
            <a:r>
              <a:rPr lang="en-US" sz="1800" dirty="0"/>
              <a:t> </a:t>
            </a:r>
            <a:r>
              <a:rPr lang="en-US" sz="1800" dirty="0" err="1"/>
              <a:t>legales</a:t>
            </a:r>
            <a:r>
              <a:rPr lang="en-US" sz="1800" dirty="0"/>
              <a:t>.</a:t>
            </a:r>
          </a:p>
          <a:p>
            <a:pPr lvl="1" algn="just"/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denuncias</a:t>
            </a:r>
            <a:r>
              <a:rPr lang="en-US" sz="1800" dirty="0"/>
              <a:t> de </a:t>
            </a:r>
            <a:r>
              <a:rPr lang="en-US" sz="1800" dirty="0" err="1"/>
              <a:t>entes</a:t>
            </a:r>
            <a:r>
              <a:rPr lang="en-US" sz="1800" dirty="0"/>
              <a:t> </a:t>
            </a:r>
            <a:r>
              <a:rPr lang="en-US" sz="1800" dirty="0" err="1"/>
              <a:t>públicos</a:t>
            </a:r>
            <a:r>
              <a:rPr lang="en-US" sz="1800" dirty="0"/>
              <a:t> y </a:t>
            </a:r>
            <a:r>
              <a:rPr lang="en-US" sz="1800" dirty="0" err="1"/>
              <a:t>privados</a:t>
            </a:r>
            <a:r>
              <a:rPr lang="en-US" sz="1800" dirty="0"/>
              <a:t>.</a:t>
            </a:r>
          </a:p>
          <a:p>
            <a:pPr lvl="1" algn="just"/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planificación</a:t>
            </a:r>
            <a:r>
              <a:rPr lang="en-US" sz="1800" dirty="0"/>
              <a:t> </a:t>
            </a:r>
            <a:r>
              <a:rPr lang="en-US" sz="1800" dirty="0" err="1"/>
              <a:t>operativa</a:t>
            </a:r>
            <a:r>
              <a:rPr lang="en-US" sz="1800" dirty="0"/>
              <a:t> </a:t>
            </a:r>
            <a:r>
              <a:rPr lang="en-US" sz="1800" dirty="0" err="1"/>
              <a:t>anual</a:t>
            </a:r>
            <a:r>
              <a:rPr lang="en-US" sz="1800" dirty="0"/>
              <a:t> de </a:t>
            </a:r>
            <a:r>
              <a:rPr lang="en-US" sz="1800" dirty="0" err="1"/>
              <a:t>entes</a:t>
            </a:r>
            <a:r>
              <a:rPr lang="en-US" sz="1800" dirty="0"/>
              <a:t> </a:t>
            </a:r>
            <a:r>
              <a:rPr lang="en-US" sz="1800" dirty="0" err="1"/>
              <a:t>generadores</a:t>
            </a:r>
            <a:r>
              <a:rPr lang="en-US" sz="1800" dirty="0"/>
              <a:t> </a:t>
            </a:r>
            <a:r>
              <a:rPr lang="en-US" sz="1800" dirty="0" err="1"/>
              <a:t>públicos</a:t>
            </a:r>
            <a:r>
              <a:rPr lang="en-US" sz="1800" dirty="0"/>
              <a:t> y </a:t>
            </a:r>
            <a:r>
              <a:rPr lang="en-US" sz="1800" dirty="0" err="1"/>
              <a:t>privados</a:t>
            </a:r>
            <a:r>
              <a:rPr lang="en-US" sz="1800" dirty="0"/>
              <a:t>.</a:t>
            </a:r>
          </a:p>
          <a:p>
            <a:pPr lvl="1" algn="just"/>
            <a:endParaRPr lang="en-US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677D4F-4217-2E40-9594-CBB9BDB575D2}"/>
              </a:ext>
            </a:extLst>
          </p:cNvPr>
          <p:cNvSpPr txBox="1"/>
          <p:nvPr/>
        </p:nvSpPr>
        <p:spPr>
          <a:xfrm>
            <a:off x="445251" y="557707"/>
            <a:ext cx="43807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500" b="1" dirty="0">
                <a:solidFill>
                  <a:srgbClr val="1488C2"/>
                </a:solidFill>
              </a:rPr>
              <a:t>Monitoreo y vigilancia del agua</a:t>
            </a:r>
          </a:p>
          <a:p>
            <a:r>
              <a:rPr lang="es-GT" sz="2500" b="1" i="1" dirty="0"/>
              <a:t>Acuerdo gubernativos</a:t>
            </a:r>
          </a:p>
          <a:p>
            <a:r>
              <a:rPr lang="es-GT" sz="2500" b="1" i="1" dirty="0"/>
              <a:t>236-2006, 12-2011, 73-2021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14365BE9-B94B-E54B-B550-E381E5B4C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71"/>
          <a:stretch/>
        </p:blipFill>
        <p:spPr>
          <a:xfrm>
            <a:off x="5781317" y="0"/>
            <a:ext cx="10535622" cy="7023748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BA2B7D-0F54-454D-8535-8E77D0957D11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06097A3-3F8F-E848-9485-094CC3D90F84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ACB4A338-E9F4-FE43-8D28-5638C8D81464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BC55B63-BD13-7E47-82E5-9A596F66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E32835B-3B00-EE4D-A1FF-9D910AB2C5BC}"/>
              </a:ext>
            </a:extLst>
          </p:cNvPr>
          <p:cNvSpPr/>
          <p:nvPr/>
        </p:nvSpPr>
        <p:spPr>
          <a:xfrm flipV="1">
            <a:off x="67468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303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388915-7394-C04D-BF49-95C529CB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64" y="2089"/>
            <a:ext cx="10264998" cy="6843332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6812673-E5B2-2249-BA4C-41CD5AEDC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51" y="2053818"/>
            <a:ext cx="4901449" cy="3970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1800" dirty="0"/>
              <a:t>Previo al cumplimiento del </a:t>
            </a:r>
            <a:r>
              <a:rPr lang="es-GT" sz="1800" b="1" dirty="0">
                <a:solidFill>
                  <a:srgbClr val="219ACC"/>
                </a:solidFill>
              </a:rPr>
              <a:t>Acuedo Gubernativo 236-2006</a:t>
            </a:r>
            <a:r>
              <a:rPr lang="es-GT" sz="1800" dirty="0"/>
              <a:t>, se realizará una evaluación de la estrategia, que implica a todas las municipalidades complir con los plazos siguientes: </a:t>
            </a:r>
          </a:p>
          <a:p>
            <a:pPr marL="0" indent="0" algn="just">
              <a:buNone/>
            </a:pPr>
            <a:endParaRPr lang="es-GT" sz="1800" dirty="0"/>
          </a:p>
          <a:p>
            <a:pPr lvl="1" algn="just">
              <a:buClr>
                <a:srgbClr val="219ACC"/>
              </a:buClr>
              <a:buFont typeface="Arial" charset="0"/>
              <a:buChar char="•"/>
            </a:pPr>
            <a:r>
              <a:rPr lang="es-GT" sz="1800" b="1" dirty="0">
                <a:solidFill>
                  <a:srgbClr val="219ACC"/>
                </a:solidFill>
              </a:rPr>
              <a:t>3 de mayo 2019 </a:t>
            </a:r>
            <a:r>
              <a:rPr lang="es-GT" sz="1800" dirty="0"/>
              <a:t>– Deben contar con el </a:t>
            </a:r>
            <a:r>
              <a:rPr lang="es-GT" sz="1800" b="1" dirty="0">
                <a:solidFill>
                  <a:srgbClr val="219ACC"/>
                </a:solidFill>
              </a:rPr>
              <a:t>estudio técnico aprobado</a:t>
            </a:r>
            <a:r>
              <a:rPr lang="es-GT" sz="1800" dirty="0"/>
              <a:t> para caracterizar efluentes, descargas, aguas para reúso y lodos. </a:t>
            </a:r>
          </a:p>
          <a:p>
            <a:pPr lvl="1" algn="just">
              <a:buClr>
                <a:srgbClr val="219ACC"/>
              </a:buClr>
              <a:buFont typeface="Arial" charset="0"/>
              <a:buChar char="•"/>
            </a:pPr>
            <a:endParaRPr lang="es-GT" sz="1800" dirty="0"/>
          </a:p>
          <a:p>
            <a:pPr lvl="1" algn="just">
              <a:buClr>
                <a:srgbClr val="219ACC"/>
              </a:buClr>
              <a:buFont typeface="Arial" charset="0"/>
              <a:buChar char="•"/>
            </a:pPr>
            <a:r>
              <a:rPr lang="es-GT" sz="1800" b="1" dirty="0">
                <a:solidFill>
                  <a:srgbClr val="219ACC"/>
                </a:solidFill>
              </a:rPr>
              <a:t>2 de mayo 2023 </a:t>
            </a:r>
            <a:r>
              <a:rPr lang="es-GT" sz="1800" dirty="0"/>
              <a:t>– Municipalidades deben cumplir con </a:t>
            </a:r>
            <a:r>
              <a:rPr lang="es-GT" sz="1800" b="1" dirty="0">
                <a:solidFill>
                  <a:srgbClr val="219ACC"/>
                </a:solidFill>
              </a:rPr>
              <a:t>sistema de tratamiento de aguas residuales </a:t>
            </a:r>
            <a:r>
              <a:rPr lang="es-GT" sz="1800" dirty="0"/>
              <a:t>en oepración de las dos descargas principales del inventario.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803612F-7516-2F42-A2CC-FC6F5EF63B35}"/>
              </a:ext>
            </a:extLst>
          </p:cNvPr>
          <p:cNvSpPr txBox="1"/>
          <p:nvPr/>
        </p:nvSpPr>
        <p:spPr>
          <a:xfrm>
            <a:off x="445251" y="501263"/>
            <a:ext cx="6472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Cumplimiento del acuerdo</a:t>
            </a:r>
          </a:p>
          <a:p>
            <a:r>
              <a:rPr lang="es-GT" sz="3000" b="1" i="1" dirty="0"/>
              <a:t>Gubernativo 236-2006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254C66E-D718-7049-A93F-07EC5905535D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2FF9C05-F1E3-B849-83D5-2975CC34C6A3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4B0DBD98-DBFD-BF4E-9176-9E2BEF45A3FB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BB9D1DD-4335-EB4E-83B7-E436D13C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2B37BF-97AA-B043-BE17-1028118E9CCE}"/>
              </a:ext>
            </a:extLst>
          </p:cNvPr>
          <p:cNvSpPr/>
          <p:nvPr/>
        </p:nvSpPr>
        <p:spPr>
          <a:xfrm flipV="1">
            <a:off x="6616063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168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749580-0C86-BF4A-9099-387729B62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225" b="-31"/>
          <a:stretch/>
        </p:blipFill>
        <p:spPr>
          <a:xfrm>
            <a:off x="5704764" y="2089"/>
            <a:ext cx="10264998" cy="6843332"/>
          </a:xfrm>
          <a:prstGeom prst="parallelogram">
            <a:avLst>
              <a:gd name="adj" fmla="val 24814"/>
            </a:avLst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6EC6EC9-4CA4-E64B-B37F-E19720B15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51" y="2016100"/>
            <a:ext cx="4901449" cy="1222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GT" sz="1800" dirty="0"/>
          </a:p>
          <a:p>
            <a:pPr lvl="1" algn="just">
              <a:buClr>
                <a:srgbClr val="219ACC"/>
              </a:buClr>
              <a:buFont typeface="Arial" charset="0"/>
              <a:buChar char="•"/>
            </a:pPr>
            <a:r>
              <a:rPr lang="es-GT" sz="1800" b="1" dirty="0">
                <a:solidFill>
                  <a:srgbClr val="219ACC"/>
                </a:solidFill>
              </a:rPr>
              <a:t>3 de mayo 2027 </a:t>
            </a:r>
            <a:r>
              <a:rPr lang="es-GT" sz="1800" dirty="0"/>
              <a:t>– Deberán tener sistemas de tratamiento para el </a:t>
            </a:r>
            <a:r>
              <a:rPr lang="es-GT" sz="1800" b="1" dirty="0">
                <a:solidFill>
                  <a:srgbClr val="219ACC"/>
                </a:solidFill>
              </a:rPr>
              <a:t>60% del total de descargas inventariadas.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B4C9FE-B177-7A4B-AC08-75254E456EB9}"/>
              </a:ext>
            </a:extLst>
          </p:cNvPr>
          <p:cNvSpPr txBox="1"/>
          <p:nvPr/>
        </p:nvSpPr>
        <p:spPr>
          <a:xfrm>
            <a:off x="445251" y="501263"/>
            <a:ext cx="6472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Cumplimiento del acuerdo</a:t>
            </a:r>
          </a:p>
          <a:p>
            <a:r>
              <a:rPr lang="es-GT" sz="3000" b="1" i="1" dirty="0"/>
              <a:t>Gubernativo 236-2006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D5ECB58-52F9-A24B-89F5-DF16E2F9D31F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D9160C-DFA1-CA43-9406-FF913700858C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D25FBB29-6525-C940-878A-ACAA68F19519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60843F3-1477-9049-B071-414A53A9A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DA5F3E7-B86C-1B43-8A5C-BB1886EFA0B7}"/>
              </a:ext>
            </a:extLst>
          </p:cNvPr>
          <p:cNvSpPr/>
          <p:nvPr/>
        </p:nvSpPr>
        <p:spPr>
          <a:xfrm flipV="1">
            <a:off x="6616063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8E015C4-9AE6-C442-BCE9-4A2E8BD5C6F0}"/>
              </a:ext>
            </a:extLst>
          </p:cNvPr>
          <p:cNvSpPr txBox="1">
            <a:spLocks/>
          </p:cNvSpPr>
          <p:nvPr/>
        </p:nvSpPr>
        <p:spPr>
          <a:xfrm>
            <a:off x="445250" y="3677593"/>
            <a:ext cx="4901449" cy="211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/>
              <a:t>Se contempla reuniones con </a:t>
            </a:r>
            <a:r>
              <a:rPr lang="es-GT" sz="1800" b="1">
                <a:solidFill>
                  <a:srgbClr val="219ACC"/>
                </a:solidFill>
              </a:rPr>
              <a:t>ANAM</a:t>
            </a:r>
            <a:r>
              <a:rPr lang="es-GT" sz="1800"/>
              <a:t> para conocer el grado de cumplimiento de dicho acuerdo, así como incentivar a las municipalidades para que </a:t>
            </a:r>
            <a:r>
              <a:rPr lang="es-GT" sz="1800" b="1">
                <a:solidFill>
                  <a:srgbClr val="219ACC"/>
                </a:solidFill>
              </a:rPr>
              <a:t>cuenten con sus estudios técnicos</a:t>
            </a:r>
            <a:r>
              <a:rPr lang="es-GT" sz="180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18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i="1"/>
              <a:t>(Modificación 27 Nov. 2019: AG 254-2019 Gobierno anterior)</a:t>
            </a:r>
            <a:endParaRPr lang="es-GT" sz="1800" i="1" dirty="0"/>
          </a:p>
        </p:txBody>
      </p:sp>
    </p:spTree>
    <p:extLst>
      <p:ext uri="{BB962C8B-B14F-4D97-AF65-F5344CB8AC3E}">
        <p14:creationId xmlns:p14="http://schemas.microsoft.com/office/powerpoint/2010/main" val="19725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3BF68B-7CBC-B444-A407-3943A89FC0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417" y="0"/>
            <a:ext cx="10535622" cy="7023748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nfajardo\Desktop\Cuencas Guatemala.jpg">
            <a:extLst>
              <a:ext uri="{FF2B5EF4-FFF2-40B4-BE49-F238E27FC236}">
                <a16:creationId xmlns:a16="http://schemas.microsoft.com/office/drawing/2014/main" id="{0C6CF105-BE29-434F-A6E1-7F19CD505C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475" y="2602384"/>
            <a:ext cx="3280663" cy="442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1A870AFC-AC3F-9840-AA7A-9B47D2E8E1C9}"/>
              </a:ext>
            </a:extLst>
          </p:cNvPr>
          <p:cNvSpPr txBox="1"/>
          <p:nvPr/>
        </p:nvSpPr>
        <p:spPr>
          <a:xfrm>
            <a:off x="581081" y="2551510"/>
            <a:ext cx="4079819" cy="33855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219ACC"/>
                </a:solidFill>
              </a:rPr>
              <a:t>Desarrollar e implementar</a:t>
            </a:r>
            <a:r>
              <a:rPr lang="es-GT" sz="1500" dirty="0"/>
              <a:t> un plan nacional de agua y saneamiento en el país.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219ACC"/>
                </a:solidFill>
              </a:rPr>
              <a:t>Impulsar</a:t>
            </a:r>
            <a:r>
              <a:rPr lang="es-GT" sz="1500" dirty="0"/>
              <a:t> mesas técnicas relacionadas con las 38 cuencas hidrográficas del país.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219ACC"/>
                </a:solidFill>
              </a:rPr>
              <a:t>Aplicar</a:t>
            </a:r>
            <a:r>
              <a:rPr lang="es-GT" sz="1500" dirty="0"/>
              <a:t> los procedimientos, normas, regulaciones y leyes vigentes en relación con aguas residuales y lodos. Tener un inventario de descargas de entes generadores.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219ACC"/>
                </a:solidFill>
              </a:rPr>
              <a:t>Fortalecimiento institucional</a:t>
            </a:r>
            <a:r>
              <a:rPr lang="es-GT" sz="1500" dirty="0"/>
              <a:t> del sector de agua y saneamiento.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219ACC"/>
                </a:solidFill>
              </a:rPr>
              <a:t>Impulsar</a:t>
            </a:r>
            <a:r>
              <a:rPr lang="es-GT" sz="1500" dirty="0"/>
              <a:t> investigación, normativas de calidad de agua, leyes y políticas.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B5A796-F661-554C-91B8-D4488B827C76}"/>
              </a:ext>
            </a:extLst>
          </p:cNvPr>
          <p:cNvSpPr txBox="1"/>
          <p:nvPr/>
        </p:nvSpPr>
        <p:spPr>
          <a:xfrm>
            <a:off x="445251" y="636925"/>
            <a:ext cx="8221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Retos y proyecciones del</a:t>
            </a:r>
          </a:p>
          <a:p>
            <a:r>
              <a:rPr lang="es-GT" sz="3000" b="1" dirty="0">
                <a:solidFill>
                  <a:srgbClr val="1488C2"/>
                </a:solidFill>
              </a:rPr>
              <a:t>Viceministerio del Agua</a:t>
            </a:r>
          </a:p>
          <a:p>
            <a:r>
              <a:rPr lang="es-GT" sz="3000" b="1" i="1" dirty="0"/>
              <a:t>Acuerdo gubernativos 18 y 73-2021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4AEF73-DC63-3748-916A-DB243E593B75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BE51587-5728-8342-8C52-460EAF60D452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78FEFFF4-55FF-D849-BBD3-F79049D0644B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D59CBAE-C0CA-7844-96EC-BB56228D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A007304-B4D8-C34C-9BD6-44BE1DA97993}"/>
              </a:ext>
            </a:extLst>
          </p:cNvPr>
          <p:cNvSpPr/>
          <p:nvPr/>
        </p:nvSpPr>
        <p:spPr>
          <a:xfrm flipV="1">
            <a:off x="69754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896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2004F0-E95E-414B-9E34-6F591893F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2EBD7F-3B37-BB43-908F-76997679CED9}"/>
              </a:ext>
            </a:extLst>
          </p:cNvPr>
          <p:cNvSpPr txBox="1"/>
          <p:nvPr/>
        </p:nvSpPr>
        <p:spPr>
          <a:xfrm>
            <a:off x="466207" y="359359"/>
            <a:ext cx="4113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Viceministerio </a:t>
            </a:r>
            <a:r>
              <a:rPr lang="es-GT" sz="3000" b="1" i="1" dirty="0"/>
              <a:t>del Agua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C863CD-388A-3B4F-A405-36C84DD79B19}"/>
              </a:ext>
            </a:extLst>
          </p:cNvPr>
          <p:cNvSpPr txBox="1"/>
          <p:nvPr/>
        </p:nvSpPr>
        <p:spPr>
          <a:xfrm>
            <a:off x="466207" y="1037742"/>
            <a:ext cx="4984118" cy="544764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es-GT" sz="2400" i="1" dirty="0">
                <a:solidFill>
                  <a:srgbClr val="0070C0"/>
                </a:solidFill>
              </a:rPr>
              <a:t>Base Legal</a:t>
            </a:r>
          </a:p>
          <a:p>
            <a:endParaRPr lang="es-GT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/>
              <a:t>Acuerdo Gubernativo 73-2021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/>
              <a:t>Reglamento Orgánico Interno del Ministerio de Ambiente y Recursos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/>
              <a:t>8 abril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1500" dirty="0"/>
          </a:p>
          <a:p>
            <a:r>
              <a:rPr lang="es-GT" sz="2400" i="1" dirty="0">
                <a:solidFill>
                  <a:srgbClr val="0070C0"/>
                </a:solidFill>
              </a:rPr>
              <a:t>Funciones</a:t>
            </a:r>
          </a:p>
          <a:p>
            <a:endParaRPr lang="es-GT" sz="1500" b="1" dirty="0"/>
          </a:p>
          <a:p>
            <a:pPr algn="just"/>
            <a:r>
              <a:rPr lang="es-GT" sz="1500" dirty="0"/>
              <a:t>Responsable de la conducción de las políticas y estrategias, para la protección, conservación y mejoramiento del recurso hídrico del país.</a:t>
            </a:r>
          </a:p>
          <a:p>
            <a:pPr algn="just"/>
            <a:endParaRPr lang="es-G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i="1" dirty="0"/>
              <a:t>Coordinación de acciones para la conservación  del recurso hídrico.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15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i="1" dirty="0"/>
              <a:t>Diseñar e implementar mecanismos para la conservación de ecosistemas estratégicos y zonas marino-costeras.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15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i="1" dirty="0"/>
              <a:t>Coordinar la elaboración de la política de normativa y política en materia del recurso hídrico.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15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2CD96A-ED61-E24F-BE58-7F7915605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24" y="0"/>
            <a:ext cx="9130014" cy="6847511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7704EBD-A78C-644A-A23C-6B3CD01AE393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40B891-30B6-8242-84F6-EB3BBA76D52C}"/>
              </a:ext>
            </a:extLst>
          </p:cNvPr>
          <p:cNvSpPr/>
          <p:nvPr/>
        </p:nvSpPr>
        <p:spPr>
          <a:xfrm flipV="1">
            <a:off x="62769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0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E95602E-CC07-854A-9232-1AB9D7160F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5040"/>
            <a:ext cx="12191999" cy="81230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60CC1E-1DE5-0346-92D0-4791F871DB51}"/>
              </a:ext>
            </a:extLst>
          </p:cNvPr>
          <p:cNvSpPr/>
          <p:nvPr/>
        </p:nvSpPr>
        <p:spPr>
          <a:xfrm>
            <a:off x="2275562" y="1891430"/>
            <a:ext cx="7640877" cy="3807912"/>
          </a:xfrm>
          <a:prstGeom prst="rect">
            <a:avLst/>
          </a:prstGeom>
          <a:solidFill>
            <a:schemeClr val="bg1">
              <a:alpha val="76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1165D3-DA7F-9549-895A-907B9B7A6C91}"/>
              </a:ext>
            </a:extLst>
          </p:cNvPr>
          <p:cNvSpPr txBox="1"/>
          <p:nvPr/>
        </p:nvSpPr>
        <p:spPr>
          <a:xfrm>
            <a:off x="735555" y="603685"/>
            <a:ext cx="418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chemeClr val="bg1"/>
                </a:solidFill>
              </a:rPr>
              <a:t>Avances del</a:t>
            </a:r>
          </a:p>
          <a:p>
            <a:r>
              <a:rPr lang="es-GT" sz="3000" b="1" i="1" dirty="0">
                <a:solidFill>
                  <a:schemeClr val="bg1"/>
                </a:solidFill>
              </a:rPr>
              <a:t>Ministerio del Agua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364AC1-F8CF-8141-9D23-36B3F43967B9}"/>
              </a:ext>
            </a:extLst>
          </p:cNvPr>
          <p:cNvSpPr txBox="1"/>
          <p:nvPr/>
        </p:nvSpPr>
        <p:spPr>
          <a:xfrm>
            <a:off x="2441820" y="2087226"/>
            <a:ext cx="7308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Implementación y puesta en marcha de los acuerdos siguientes: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Gubernativo 18-2001: Creación del Vice Ministerio del Agua.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Gubernativo 19-2001: Promover la protección y conservación de cuencas hidrográficas de la República de Guatemala.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Ministerial 37-2021: Sistema General de Entes Generadores de Aguas Residuales denominado –SIGEGAR-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</a:rPr>
              <a:t>Gubernativo 73-2021: Reglamento orgánico interno del Ministerio de Ambiente y Recursos Naturales.</a:t>
            </a:r>
            <a:endParaRPr lang="es-G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FBB16E2-5E4E-0647-984E-29F7D9260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32"/>
          <a:stretch/>
        </p:blipFill>
        <p:spPr>
          <a:xfrm>
            <a:off x="5701630" y="2089"/>
            <a:ext cx="10271266" cy="6843332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45251" y="1943679"/>
            <a:ext cx="5031961" cy="362021"/>
          </a:xfrm>
        </p:spPr>
        <p:txBody>
          <a:bodyPr lIns="0" tIns="0" rIns="0" bIns="0" anchor="t" anchorCtr="0">
            <a:normAutofit/>
          </a:bodyPr>
          <a:lstStyle/>
          <a:p>
            <a:r>
              <a:rPr lang="es-GT" sz="2400" b="0" i="1" dirty="0">
                <a:solidFill>
                  <a:srgbClr val="0070C0"/>
                </a:solidFill>
              </a:rPr>
              <a:t>Comité Técnico Asesor de Cuencas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D0649-8400-4F6B-ACB3-036C77321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50" y="2774371"/>
            <a:ext cx="5031961" cy="3745635"/>
          </a:xfrm>
        </p:spPr>
        <p:txBody>
          <a:bodyPr wrap="square" lIns="0" tIns="0" rIns="0" bIns="0">
            <a:noAutofit/>
          </a:bodyPr>
          <a:lstStyle/>
          <a:p>
            <a:pPr algn="just"/>
            <a:r>
              <a:rPr lang="es-GT" sz="1500" b="1" dirty="0">
                <a:solidFill>
                  <a:srgbClr val="219ACC"/>
                </a:solidFill>
              </a:rPr>
              <a:t>Encargado de brindar apoyo técnico y científico </a:t>
            </a:r>
            <a:r>
              <a:rPr lang="es-GT" sz="1500" dirty="0"/>
              <a:t>(Artículo 15,  A. G. 19-2021).</a:t>
            </a:r>
          </a:p>
          <a:p>
            <a:pPr algn="just"/>
            <a:r>
              <a:rPr lang="es-GT" sz="1500" b="1" dirty="0">
                <a:solidFill>
                  <a:srgbClr val="219ACC"/>
                </a:solidFill>
              </a:rPr>
              <a:t>Establecido el 25 de agosto del año en curso, </a:t>
            </a:r>
            <a:r>
              <a:rPr lang="es-GT" sz="1500" dirty="0"/>
              <a:t> MEM, MAGA, MARN e INSIVUMEH, convocado y coordinado por el Viceministro del Agua.</a:t>
            </a:r>
          </a:p>
          <a:p>
            <a:pPr algn="just"/>
            <a:r>
              <a:rPr lang="es-GT" sz="1500" b="1" dirty="0">
                <a:solidFill>
                  <a:srgbClr val="219ACC"/>
                </a:solidFill>
              </a:rPr>
              <a:t>Fortalecimiento de 10 mesas técnicas de cuencas de los ríos:</a:t>
            </a:r>
            <a:r>
              <a:rPr lang="es-GT" sz="1500" dirty="0"/>
              <a:t> Ocosito, Naranjo, Suchiate, Samalá,  Achiguate, Coyolate, sub cuencas de los ríos Xayá y Pixcayá, y mesa marino-costera de Izabal, también se ha coordinado con la Mesa Occidental del Agua –MOA-.</a:t>
            </a:r>
            <a:endParaRPr lang="en-US" sz="1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7431F-8182-4753-AD89-491F9AF4BE6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53" y="2305700"/>
            <a:ext cx="5858541" cy="3467100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CAE68F-0325-2C4C-A169-2757F79614F4}"/>
              </a:ext>
            </a:extLst>
          </p:cNvPr>
          <p:cNvSpPr txBox="1"/>
          <p:nvPr/>
        </p:nvSpPr>
        <p:spPr>
          <a:xfrm>
            <a:off x="445251" y="501263"/>
            <a:ext cx="6472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Mesa técnica de cuencas</a:t>
            </a:r>
          </a:p>
          <a:p>
            <a:r>
              <a:rPr lang="es-GT" sz="3000" b="1" i="1" dirty="0"/>
              <a:t>Acuerdo gubernativos 19 y 73-2021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FE3566-8F65-694E-A026-6A738E5B6D12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5F91590-44D5-B24C-992E-33411990CA3A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1F2CBDD7-97B9-2341-B5A4-E9782E2560E8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E39ED0A-8258-7C49-AC06-70C635465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6FF38-ACF7-7840-879C-BA776D9CC7FC}"/>
              </a:ext>
            </a:extLst>
          </p:cNvPr>
          <p:cNvSpPr/>
          <p:nvPr/>
        </p:nvSpPr>
        <p:spPr>
          <a:xfrm flipV="1">
            <a:off x="6616063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33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7E8CB2D-CBE6-6942-B9DB-DBACCF4D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630" y="5349"/>
            <a:ext cx="10271266" cy="6836811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445251" y="1838803"/>
            <a:ext cx="3504148" cy="348074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GT" b="0" i="1" dirty="0">
                <a:solidFill>
                  <a:srgbClr val="0070C0"/>
                </a:solidFill>
              </a:rPr>
              <a:t>Mesa Técnica Río Ocosito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D0649-8400-4F6B-ACB3-036C77321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250" y="2533574"/>
            <a:ext cx="5256379" cy="3291937"/>
          </a:xfrm>
        </p:spPr>
        <p:txBody>
          <a:bodyPr>
            <a:noAutofit/>
          </a:bodyPr>
          <a:lstStyle/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Retalhuleu el 15 de julio 2021 Río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Ocosito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Quetzaltenango, 26 agosto Río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Samalá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. (CODEDE).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Quetzaltenango, 27 agosto Mesa Occidental del Agua. 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San Marcos, 1 septiembre, Río Suchiate y el Naranjo.</a:t>
            </a:r>
          </a:p>
          <a:p>
            <a:pPr algn="just"/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Tecpán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 y Chimaltenango, 24 septiembre, Río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Xayá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Pixcayá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 (iniciativa de ley 5316). Municipalidades de Zaragoza,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Tecpán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 y Guatemala.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Mesa Técnica Marino Costera del Caribe de Guatemala (MAR2R/MARN), 23 septiembre.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Antigua Guatemala, 6 octubre,  Río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Achiguate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 y </a:t>
            </a:r>
            <a:r>
              <a:rPr lang="es-ES" sz="1600" dirty="0" err="1">
                <a:solidFill>
                  <a:srgbClr val="222222"/>
                </a:solidFill>
                <a:latin typeface="Calibri" panose="020F0502020204030204" pitchFamily="34" charset="0"/>
              </a:rPr>
              <a:t>Coyolate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  <a:endParaRPr lang="es-ES" sz="15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4 Imagen" descr="C:\Users\nfajardo\Desktop\Pendientes\Retalhuleu\20210715_095120.jpg">
            <a:extLst>
              <a:ext uri="{FF2B5EF4-FFF2-40B4-BE49-F238E27FC236}">
                <a16:creationId xmlns:a16="http://schemas.microsoft.com/office/drawing/2014/main" id="{94109E9D-EC13-4D91-8271-EFF346A273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639" y="1516926"/>
            <a:ext cx="6247408" cy="3344930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8C1268-2119-9E4C-B2D0-9F92224865C2}"/>
              </a:ext>
            </a:extLst>
          </p:cNvPr>
          <p:cNvSpPr txBox="1"/>
          <p:nvPr/>
        </p:nvSpPr>
        <p:spPr>
          <a:xfrm>
            <a:off x="445251" y="501263"/>
            <a:ext cx="647238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Mesa técnica de cuencas</a:t>
            </a:r>
          </a:p>
          <a:p>
            <a:r>
              <a:rPr lang="es-GT" sz="3000" b="1" i="1" dirty="0"/>
              <a:t>Acuerdo gubernativos 19 y 73-2021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533585-3BA9-5A4C-AFEC-9FC0A3BD792C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EFE0C7C-B1B1-EA46-8C6B-7D2C0F900ED8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29F5CB86-F273-B242-A36C-B0E15BBECCD5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83ECB7E-CBA5-1D47-A0AB-C85DF0677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4B1F30-A9F4-B841-A2DE-CBC27FE60164}"/>
              </a:ext>
            </a:extLst>
          </p:cNvPr>
          <p:cNvSpPr/>
          <p:nvPr/>
        </p:nvSpPr>
        <p:spPr>
          <a:xfrm flipV="1">
            <a:off x="67214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8" name="Picture 4" descr="Text&#10;&#10;Description automatically generated">
            <a:extLst>
              <a:ext uri="{FF2B5EF4-FFF2-40B4-BE49-F238E27FC236}">
                <a16:creationId xmlns:a16="http://schemas.microsoft.com/office/drawing/2014/main" id="{A4C65D0D-A4FE-174D-A713-78A0EBDCC5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735" y="3423754"/>
            <a:ext cx="1900557" cy="19005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1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82830" y="1966581"/>
            <a:ext cx="5053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19ACC"/>
                </a:solidFill>
              </a:rPr>
              <a:t>Creado bajo el Acuerdo Ministerial 197-2020</a:t>
            </a:r>
            <a:r>
              <a:rPr lang="es-ES" dirty="0"/>
              <a:t> y reformado en el Acuerdo Gubernativo 73-2021.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19ACC"/>
                </a:solidFill>
              </a:rPr>
              <a:t>Inició operaciones en el mes de marzo de 2021, </a:t>
            </a:r>
            <a:r>
              <a:rPr lang="es-ES" dirty="0"/>
              <a:t>realizando la validación y verificación de los métodos de análisis de los 20 parámetros descritos en el Acuerdo Gubernativo 236-2006.   A partir del mes de abril, se inicia la recepción de muestras.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CAE68F-0325-2C4C-A169-2757F79614F4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034CC8-4E66-CD4C-B0D2-A6A032C7B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51"/>
          <a:stretch/>
        </p:blipFill>
        <p:spPr>
          <a:xfrm>
            <a:off x="5701630" y="0"/>
            <a:ext cx="10271266" cy="6847511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EB1398B-A9B4-654E-AA94-F220F888C27D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DC85698-6F06-D34B-BE44-9AB2F7C4F9E9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07B1A83A-60E0-594C-A336-9CBFD63C25F2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DF46B46-70D4-DD44-B3B5-CD23A8D1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0349171-7428-5B48-B9EE-FEDA20742504}"/>
              </a:ext>
            </a:extLst>
          </p:cNvPr>
          <p:cNvSpPr/>
          <p:nvPr/>
        </p:nvSpPr>
        <p:spPr>
          <a:xfrm flipV="1">
            <a:off x="62769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969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65608" y="2182481"/>
            <a:ext cx="5053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19ACC"/>
                </a:solidFill>
              </a:rPr>
              <a:t>Tiene capacidad para procesar un total de 24 muestras semanales,</a:t>
            </a:r>
            <a:r>
              <a:rPr lang="es-ES" dirty="0"/>
              <a:t> entregando resultados confiables en un periodo menor a un mes.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19ACC"/>
                </a:solidFill>
              </a:rPr>
              <a:t>Realizar mediciones de los parámetros </a:t>
            </a:r>
            <a:r>
              <a:rPr lang="es-ES" b="1" dirty="0" err="1">
                <a:solidFill>
                  <a:srgbClr val="219ACC"/>
                </a:solidFill>
              </a:rPr>
              <a:t>fisioquímicos</a:t>
            </a:r>
            <a:r>
              <a:rPr lang="es-ES" b="1" dirty="0">
                <a:solidFill>
                  <a:srgbClr val="219ACC"/>
                </a:solidFill>
              </a:rPr>
              <a:t> y biológicos </a:t>
            </a:r>
            <a:r>
              <a:rPr lang="es-ES" dirty="0"/>
              <a:t>de las descargas de aguas residuales. Cumplimiento normativa 236-2006.</a:t>
            </a:r>
            <a:endParaRPr lang="es-GT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CAE68F-0325-2C4C-A169-2757F79614F4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034CC8-4E66-CD4C-B0D2-A6A032C7BC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630" y="0"/>
            <a:ext cx="10271266" cy="6847510"/>
          </a:xfrm>
          <a:prstGeom prst="parallelogram">
            <a:avLst/>
          </a:prstGeom>
          <a:ln>
            <a:solidFill>
              <a:schemeClr val="bg1"/>
            </a:solidFill>
          </a:ln>
          <a:effectLst>
            <a:outerShdw blurRad="7239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EB1398B-A9B4-654E-AA94-F220F888C27D}"/>
              </a:ext>
            </a:extLst>
          </p:cNvPr>
          <p:cNvSpPr/>
          <p:nvPr/>
        </p:nvSpPr>
        <p:spPr>
          <a:xfrm flipV="1">
            <a:off x="11411358" y="6485387"/>
            <a:ext cx="1561284" cy="6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DC85698-6F06-D34B-BE44-9AB2F7C4F9E9}"/>
              </a:ext>
            </a:extLst>
          </p:cNvPr>
          <p:cNvGrpSpPr/>
          <p:nvPr/>
        </p:nvGrpSpPr>
        <p:grpSpPr>
          <a:xfrm>
            <a:off x="9636871" y="-85558"/>
            <a:ext cx="1938214" cy="770021"/>
            <a:chOff x="9636871" y="-85558"/>
            <a:chExt cx="1938214" cy="770021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07B1A83A-60E0-594C-A336-9CBFD63C25F2}"/>
                </a:ext>
              </a:extLst>
            </p:cNvPr>
            <p:cNvSpPr/>
            <p:nvPr/>
          </p:nvSpPr>
          <p:spPr>
            <a:xfrm>
              <a:off x="9636871" y="-85558"/>
              <a:ext cx="1938214" cy="7700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DF46B46-70D4-DD44-B3B5-CD23A8D1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582" y="122528"/>
              <a:ext cx="1722793" cy="517313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0349171-7428-5B48-B9EE-FEDA20742504}"/>
              </a:ext>
            </a:extLst>
          </p:cNvPr>
          <p:cNvSpPr/>
          <p:nvPr/>
        </p:nvSpPr>
        <p:spPr>
          <a:xfrm flipV="1">
            <a:off x="6276980" y="982595"/>
            <a:ext cx="1313002" cy="75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533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4AB3C20-A3C8-DB41-9AD1-B2A4CB2AAB85}"/>
              </a:ext>
            </a:extLst>
          </p:cNvPr>
          <p:cNvSpPr/>
          <p:nvPr/>
        </p:nvSpPr>
        <p:spPr>
          <a:xfrm>
            <a:off x="9153845" y="2066585"/>
            <a:ext cx="21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Parámetros 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pueden realizar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8690572-9801-8A40-AF79-7069D152D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326698"/>
              </p:ext>
            </p:extLst>
          </p:nvPr>
        </p:nvGraphicFramePr>
        <p:xfrm>
          <a:off x="419190" y="1842183"/>
          <a:ext cx="8416613" cy="425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7D5306C7-B3D5-8942-8794-9B3778E72600}"/>
              </a:ext>
            </a:extLst>
          </p:cNvPr>
          <p:cNvGrpSpPr/>
          <p:nvPr/>
        </p:nvGrpSpPr>
        <p:grpSpPr>
          <a:xfrm>
            <a:off x="9263703" y="3037953"/>
            <a:ext cx="2325748" cy="1965803"/>
            <a:chOff x="9203949" y="3134925"/>
            <a:chExt cx="2325748" cy="196580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B6DBECA-104A-1C44-8A9E-7E16D0F90D96}"/>
                </a:ext>
              </a:extLst>
            </p:cNvPr>
            <p:cNvSpPr txBox="1"/>
            <p:nvPr/>
          </p:nvSpPr>
          <p:spPr>
            <a:xfrm>
              <a:off x="10118349" y="3346757"/>
              <a:ext cx="1411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i="1" dirty="0">
                  <a:latin typeface="Calibri" panose="020F0502020204030204" pitchFamily="34" charset="0"/>
                  <a:cs typeface="Calibri" panose="020F0502020204030204" pitchFamily="34" charset="0"/>
                </a:rPr>
                <a:t>AG 236-2006</a:t>
              </a:r>
            </a:p>
            <a:p>
              <a:r>
                <a:rPr lang="es-GT" i="1" dirty="0">
                  <a:latin typeface="Calibri" panose="020F0502020204030204" pitchFamily="34" charset="0"/>
                  <a:cs typeface="Calibri" panose="020F0502020204030204" pitchFamily="34" charset="0"/>
                </a:rPr>
                <a:t>AG   12-2011</a:t>
              </a:r>
            </a:p>
          </p:txBody>
        </p:sp>
        <p:pic>
          <p:nvPicPr>
            <p:cNvPr id="8" name="Gráfico 9" descr="Marca de insignia contorno">
              <a:extLst>
                <a:ext uri="{FF2B5EF4-FFF2-40B4-BE49-F238E27FC236}">
                  <a16:creationId xmlns:a16="http://schemas.microsoft.com/office/drawing/2014/main" id="{D50EF8BD-7728-AE40-AEE7-5D26196C5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03949" y="3134925"/>
              <a:ext cx="914400" cy="914400"/>
            </a:xfrm>
            <a:prstGeom prst="rect">
              <a:avLst/>
            </a:prstGeom>
          </p:spPr>
        </p:pic>
        <p:pic>
          <p:nvPicPr>
            <p:cNvPr id="10" name="Gráfico 6" descr="Marca de insignia contorno">
              <a:extLst>
                <a:ext uri="{FF2B5EF4-FFF2-40B4-BE49-F238E27FC236}">
                  <a16:creationId xmlns:a16="http://schemas.microsoft.com/office/drawing/2014/main" id="{B1E26591-15A2-2043-B580-E6D79F669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03949" y="4186328"/>
              <a:ext cx="914400" cy="9144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28AC4CA-EF10-854C-8343-8F9396B0327A}"/>
                </a:ext>
              </a:extLst>
            </p:cNvPr>
            <p:cNvSpPr txBox="1"/>
            <p:nvPr/>
          </p:nvSpPr>
          <p:spPr>
            <a:xfrm>
              <a:off x="10118349" y="4576290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i="1" dirty="0">
                  <a:latin typeface="Calibri" panose="020F0502020204030204" pitchFamily="34" charset="0"/>
                  <a:cs typeface="Calibri" panose="020F0502020204030204" pitchFamily="34" charset="0"/>
                </a:rPr>
                <a:t>Adicional</a:t>
              </a:r>
            </a:p>
          </p:txBody>
        </p:sp>
      </p:grpSp>
      <p:pic>
        <p:nvPicPr>
          <p:cNvPr id="12" name="Gráfico 3" descr="Insecto bajo una lupa contorno">
            <a:extLst>
              <a:ext uri="{FF2B5EF4-FFF2-40B4-BE49-F238E27FC236}">
                <a16:creationId xmlns:a16="http://schemas.microsoft.com/office/drawing/2014/main" id="{AFCF5265-CA0D-9C4B-937C-8E5203CE0E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46749" y="5453192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009FA3-137E-DD4B-915D-BCB574277307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F217A29-BBEE-7C43-8E4E-6B9CE7AADC58}"/>
              </a:ext>
            </a:extLst>
          </p:cNvPr>
          <p:cNvSpPr/>
          <p:nvPr/>
        </p:nvSpPr>
        <p:spPr>
          <a:xfrm>
            <a:off x="9153845" y="2906039"/>
            <a:ext cx="2645673" cy="22296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53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911833"/>
              </p:ext>
            </p:extLst>
          </p:nvPr>
        </p:nvGraphicFramePr>
        <p:xfrm>
          <a:off x="502024" y="1803747"/>
          <a:ext cx="4809634" cy="42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206586" y="2957413"/>
            <a:ext cx="4772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Hasta el 29 de septiembre de 2021 se han recibido </a:t>
            </a:r>
            <a:r>
              <a:rPr lang="es-ES" sz="2400" b="1" dirty="0">
                <a:solidFill>
                  <a:srgbClr val="219ACC"/>
                </a:solidFill>
              </a:rPr>
              <a:t>95 muestras</a:t>
            </a:r>
            <a:r>
              <a:rPr lang="es-ES" sz="2400" dirty="0"/>
              <a:t> de aguas residuales, lodos y de cuerpos de agua y se han entregado informes de </a:t>
            </a:r>
            <a:r>
              <a:rPr lang="es-ES" sz="2400" b="1" dirty="0">
                <a:solidFill>
                  <a:srgbClr val="219ACC"/>
                </a:solidFill>
              </a:rPr>
              <a:t>81 muestras.</a:t>
            </a:r>
            <a:r>
              <a:rPr lang="es-ES" sz="2400" dirty="0"/>
              <a:t> </a:t>
            </a:r>
            <a:endParaRPr lang="es-GT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813179-D64D-9A4D-9623-B84CACE38ED8}"/>
              </a:ext>
            </a:extLst>
          </p:cNvPr>
          <p:cNvSpPr txBox="1"/>
          <p:nvPr/>
        </p:nvSpPr>
        <p:spPr>
          <a:xfrm>
            <a:off x="482830" y="476902"/>
            <a:ext cx="35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</a:rPr>
              <a:t>Laboratorio de</a:t>
            </a:r>
          </a:p>
          <a:p>
            <a:r>
              <a:rPr lang="es-GT" sz="3000" b="1" i="1" dirty="0"/>
              <a:t>Calidad del agua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6CC99F-2CF2-A94D-BC24-69F3B8AAD9BE}"/>
              </a:ext>
            </a:extLst>
          </p:cNvPr>
          <p:cNvSpPr/>
          <p:nvPr/>
        </p:nvSpPr>
        <p:spPr>
          <a:xfrm>
            <a:off x="5849655" y="2693096"/>
            <a:ext cx="5486400" cy="2467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4357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944</Words>
  <Application>Microsoft Office PowerPoint</Application>
  <PresentationFormat>Panorámica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Yecenia Amabilia Enriquez Donis</cp:lastModifiedBy>
  <cp:revision>143</cp:revision>
  <cp:lastPrinted>2021-10-04T14:08:11Z</cp:lastPrinted>
  <dcterms:created xsi:type="dcterms:W3CDTF">2021-09-02T18:56:11Z</dcterms:created>
  <dcterms:modified xsi:type="dcterms:W3CDTF">2021-10-04T14:10:53Z</dcterms:modified>
</cp:coreProperties>
</file>