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drawingml.diagramData+xml" PartName="/ppt/diagrams/data1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presentation.main+xml" PartName="/ppt/presentation.xml"/>
  <Override ContentType="application/vnd.ms-office.drawingml.diagramDrawing+xml" PartName="/ppt/diagrams/drawin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1.xml"/>
  <Override ContentType="application/vnd.openxmlformats-officedocument.drawingml.diagramColors+xml" PartName="/ppt/diagrams/colors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defaultTextStyle>
    <a:defPPr lvl="0">
      <a:defRPr lang="es-GT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D1EFC6-017B-4F26-AE0B-0F19662D971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0D152B3-32E2-43F2-8DC4-8426FF281D15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MX" sz="2100" dirty="0">
              <a:latin typeface="Arial Narrow" panose="020B0606020202030204" pitchFamily="34" charset="0"/>
            </a:rPr>
            <a:t>Programa de Educación de Adultos por Correspondencia PEAC</a:t>
          </a:r>
        </a:p>
        <a:p>
          <a:r>
            <a:rPr lang="es-MX" sz="1600" dirty="0">
              <a:latin typeface="Arial Narrow" panose="020B0606020202030204" pitchFamily="34" charset="0"/>
            </a:rPr>
            <a:t>Primaria</a:t>
          </a:r>
        </a:p>
      </dgm:t>
    </dgm:pt>
    <dgm:pt modelId="{65E6E2F8-B87B-436B-8C93-2FD81EC0C939}" type="parTrans" cxnId="{2C9D23AB-9431-426B-A02C-7129490002AB}">
      <dgm:prSet/>
      <dgm:spPr/>
      <dgm:t>
        <a:bodyPr/>
        <a:lstStyle/>
        <a:p>
          <a:endParaRPr lang="es-MX"/>
        </a:p>
      </dgm:t>
    </dgm:pt>
    <dgm:pt modelId="{97C17D9D-A1EE-4190-86AA-EFE1C25D639B}" type="sibTrans" cxnId="{2C9D23AB-9431-426B-A02C-7129490002AB}">
      <dgm:prSet/>
      <dgm:spPr/>
      <dgm:t>
        <a:bodyPr/>
        <a:lstStyle/>
        <a:p>
          <a:endParaRPr lang="es-MX"/>
        </a:p>
      </dgm:t>
    </dgm:pt>
    <dgm:pt modelId="{DD2BDF4C-D005-4ECB-BDA3-EAE60AE7CAA1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MX" dirty="0">
              <a:latin typeface="Arial Narrow" panose="020B0606020202030204" pitchFamily="34" charset="0"/>
            </a:rPr>
            <a:t>Programa de Modalidades Flexibles para la Educación Media </a:t>
          </a:r>
        </a:p>
      </dgm:t>
    </dgm:pt>
    <dgm:pt modelId="{36C2D08A-121F-4BFB-A5FF-5A62E98E1244}" type="parTrans" cxnId="{67637E9D-2F09-460A-A460-679086FA74BF}">
      <dgm:prSet/>
      <dgm:spPr/>
      <dgm:t>
        <a:bodyPr/>
        <a:lstStyle/>
        <a:p>
          <a:endParaRPr lang="es-MX"/>
        </a:p>
      </dgm:t>
    </dgm:pt>
    <dgm:pt modelId="{788C6F7A-34DC-4760-96D0-37695EDCD560}" type="sibTrans" cxnId="{67637E9D-2F09-460A-A460-679086FA74BF}">
      <dgm:prSet/>
      <dgm:spPr/>
      <dgm:t>
        <a:bodyPr/>
        <a:lstStyle/>
        <a:p>
          <a:endParaRPr lang="es-MX"/>
        </a:p>
      </dgm:t>
    </dgm:pt>
    <dgm:pt modelId="{70F80092-5CC6-4615-BA85-2E226316902F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MX" sz="2100" dirty="0">
              <a:latin typeface="Arial Narrow" panose="020B0606020202030204" pitchFamily="34" charset="0"/>
            </a:rPr>
            <a:t>Programa Nacional de Educación Alternativa</a:t>
          </a:r>
        </a:p>
        <a:p>
          <a:r>
            <a:rPr lang="es-MX" sz="2100" dirty="0">
              <a:latin typeface="Arial Narrow" panose="020B0606020202030204" pitchFamily="34" charset="0"/>
            </a:rPr>
            <a:t>PRONEA</a:t>
          </a:r>
        </a:p>
        <a:p>
          <a:r>
            <a:rPr lang="es-MX" sz="1600" dirty="0">
              <a:latin typeface="Arial Narrow" panose="020B0606020202030204" pitchFamily="34" charset="0"/>
            </a:rPr>
            <a:t>Nivel Medio</a:t>
          </a:r>
        </a:p>
      </dgm:t>
    </dgm:pt>
    <dgm:pt modelId="{DE237166-4B03-4630-942B-C7F1D503D126}" type="parTrans" cxnId="{626D1184-60FE-4B69-99DD-B79748F888D1}">
      <dgm:prSet/>
      <dgm:spPr/>
      <dgm:t>
        <a:bodyPr/>
        <a:lstStyle/>
        <a:p>
          <a:endParaRPr lang="es-MX"/>
        </a:p>
      </dgm:t>
    </dgm:pt>
    <dgm:pt modelId="{6DDA13E4-8A23-4451-98E4-0B8FE0FC7DF9}" type="sibTrans" cxnId="{626D1184-60FE-4B69-99DD-B79748F888D1}">
      <dgm:prSet/>
      <dgm:spPr/>
      <dgm:t>
        <a:bodyPr/>
        <a:lstStyle/>
        <a:p>
          <a:endParaRPr lang="es-MX"/>
        </a:p>
      </dgm:t>
    </dgm:pt>
    <dgm:pt modelId="{0B841936-27FE-4DE4-9DFE-082E26AF333F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MX" dirty="0">
              <a:latin typeface="Arial Narrow" panose="020B0606020202030204" pitchFamily="34" charset="0"/>
            </a:rPr>
            <a:t>Centros Municipales de Capacitación y Formación Humana CEMUCAF</a:t>
          </a:r>
        </a:p>
      </dgm:t>
    </dgm:pt>
    <dgm:pt modelId="{A2DF998A-95A9-463B-A721-FE0827ED051A}" type="parTrans" cxnId="{65A44786-E432-4B56-85A5-23CEC3B389A7}">
      <dgm:prSet/>
      <dgm:spPr/>
      <dgm:t>
        <a:bodyPr/>
        <a:lstStyle/>
        <a:p>
          <a:endParaRPr lang="es-MX"/>
        </a:p>
      </dgm:t>
    </dgm:pt>
    <dgm:pt modelId="{F6DEF49B-26B0-4C82-8EF9-F3D9A4CBEAC7}" type="sibTrans" cxnId="{65A44786-E432-4B56-85A5-23CEC3B389A7}">
      <dgm:prSet/>
      <dgm:spPr/>
      <dgm:t>
        <a:bodyPr/>
        <a:lstStyle/>
        <a:p>
          <a:endParaRPr lang="es-MX"/>
        </a:p>
      </dgm:t>
    </dgm:pt>
    <dgm:pt modelId="{8B3A06A6-0AD9-47F7-A3E3-A82E1F76695A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MX" dirty="0">
              <a:latin typeface="Arial Narrow" panose="020B0606020202030204" pitchFamily="34" charset="0"/>
            </a:rPr>
            <a:t>-Academias de Cursos libres</a:t>
          </a:r>
        </a:p>
        <a:p>
          <a:r>
            <a:rPr lang="es-MX" dirty="0">
              <a:latin typeface="Arial Narrow" panose="020B0606020202030204" pitchFamily="34" charset="0"/>
            </a:rPr>
            <a:t>-Sistema de Certificación de Competencias</a:t>
          </a:r>
        </a:p>
      </dgm:t>
    </dgm:pt>
    <dgm:pt modelId="{7A1E0C35-D4A5-4455-886B-DC186E137178}" type="parTrans" cxnId="{F367AE7F-545A-4FA7-8308-4FD171A7A67F}">
      <dgm:prSet/>
      <dgm:spPr/>
      <dgm:t>
        <a:bodyPr/>
        <a:lstStyle/>
        <a:p>
          <a:endParaRPr lang="es-MX"/>
        </a:p>
      </dgm:t>
    </dgm:pt>
    <dgm:pt modelId="{57BC5802-F39A-41D7-BA72-1BEB3326E8DF}" type="sibTrans" cxnId="{F367AE7F-545A-4FA7-8308-4FD171A7A67F}">
      <dgm:prSet/>
      <dgm:spPr/>
      <dgm:t>
        <a:bodyPr/>
        <a:lstStyle/>
        <a:p>
          <a:endParaRPr lang="es-MX"/>
        </a:p>
      </dgm:t>
    </dgm:pt>
    <dgm:pt modelId="{EE95AA35-859D-4290-A6D5-5F43B3D13ED5}" type="pres">
      <dgm:prSet presAssocID="{6AD1EFC6-017B-4F26-AE0B-0F19662D9711}" presName="diagram" presStyleCnt="0">
        <dgm:presLayoutVars>
          <dgm:dir/>
          <dgm:resizeHandles val="exact"/>
        </dgm:presLayoutVars>
      </dgm:prSet>
      <dgm:spPr/>
    </dgm:pt>
    <dgm:pt modelId="{E76D4DF0-9299-41D8-B5B1-2947AE06AD86}" type="pres">
      <dgm:prSet presAssocID="{B0D152B3-32E2-43F2-8DC4-8426FF281D15}" presName="node" presStyleLbl="node1" presStyleIdx="0" presStyleCnt="5">
        <dgm:presLayoutVars>
          <dgm:bulletEnabled val="1"/>
        </dgm:presLayoutVars>
      </dgm:prSet>
      <dgm:spPr/>
    </dgm:pt>
    <dgm:pt modelId="{53742252-710B-400C-A1AB-628E3AF7EE4C}" type="pres">
      <dgm:prSet presAssocID="{97C17D9D-A1EE-4190-86AA-EFE1C25D639B}" presName="sibTrans" presStyleCnt="0"/>
      <dgm:spPr/>
    </dgm:pt>
    <dgm:pt modelId="{81B6E483-0DA7-47E0-B919-771E4E33A473}" type="pres">
      <dgm:prSet presAssocID="{DD2BDF4C-D005-4ECB-BDA3-EAE60AE7CAA1}" presName="node" presStyleLbl="node1" presStyleIdx="1" presStyleCnt="5">
        <dgm:presLayoutVars>
          <dgm:bulletEnabled val="1"/>
        </dgm:presLayoutVars>
      </dgm:prSet>
      <dgm:spPr/>
    </dgm:pt>
    <dgm:pt modelId="{6420AD75-CA93-4F53-9F79-B8A54530A5B5}" type="pres">
      <dgm:prSet presAssocID="{788C6F7A-34DC-4760-96D0-37695EDCD560}" presName="sibTrans" presStyleCnt="0"/>
      <dgm:spPr/>
    </dgm:pt>
    <dgm:pt modelId="{0C3035BB-FBA7-4796-A81E-21F82E5DD991}" type="pres">
      <dgm:prSet presAssocID="{70F80092-5CC6-4615-BA85-2E226316902F}" presName="node" presStyleLbl="node1" presStyleIdx="2" presStyleCnt="5">
        <dgm:presLayoutVars>
          <dgm:bulletEnabled val="1"/>
        </dgm:presLayoutVars>
      </dgm:prSet>
      <dgm:spPr/>
    </dgm:pt>
    <dgm:pt modelId="{EE0360C4-ED17-452B-A7EA-F968EA5AE8F5}" type="pres">
      <dgm:prSet presAssocID="{6DDA13E4-8A23-4451-98E4-0B8FE0FC7DF9}" presName="sibTrans" presStyleCnt="0"/>
      <dgm:spPr/>
    </dgm:pt>
    <dgm:pt modelId="{D31BA0C9-4780-4E91-B675-AB619F33F5EA}" type="pres">
      <dgm:prSet presAssocID="{0B841936-27FE-4DE4-9DFE-082E26AF333F}" presName="node" presStyleLbl="node1" presStyleIdx="3" presStyleCnt="5">
        <dgm:presLayoutVars>
          <dgm:bulletEnabled val="1"/>
        </dgm:presLayoutVars>
      </dgm:prSet>
      <dgm:spPr/>
    </dgm:pt>
    <dgm:pt modelId="{15D3F431-E06A-42B1-B044-FF7BED36A44A}" type="pres">
      <dgm:prSet presAssocID="{F6DEF49B-26B0-4C82-8EF9-F3D9A4CBEAC7}" presName="sibTrans" presStyleCnt="0"/>
      <dgm:spPr/>
    </dgm:pt>
    <dgm:pt modelId="{8FC441C3-B77E-41F9-839C-B5D939AB8730}" type="pres">
      <dgm:prSet presAssocID="{8B3A06A6-0AD9-47F7-A3E3-A82E1F76695A}" presName="node" presStyleLbl="node1" presStyleIdx="4" presStyleCnt="5">
        <dgm:presLayoutVars>
          <dgm:bulletEnabled val="1"/>
        </dgm:presLayoutVars>
      </dgm:prSet>
      <dgm:spPr/>
    </dgm:pt>
  </dgm:ptLst>
  <dgm:cxnLst>
    <dgm:cxn modelId="{179E9105-391E-42E2-BC30-B40279207F79}" type="presOf" srcId="{DD2BDF4C-D005-4ECB-BDA3-EAE60AE7CAA1}" destId="{81B6E483-0DA7-47E0-B919-771E4E33A473}" srcOrd="0" destOrd="0" presId="urn:microsoft.com/office/officeart/2005/8/layout/default"/>
    <dgm:cxn modelId="{D7D31A6C-66C9-4534-BAE6-2C957BEF1249}" type="presOf" srcId="{0B841936-27FE-4DE4-9DFE-082E26AF333F}" destId="{D31BA0C9-4780-4E91-B675-AB619F33F5EA}" srcOrd="0" destOrd="0" presId="urn:microsoft.com/office/officeart/2005/8/layout/default"/>
    <dgm:cxn modelId="{F367AE7F-545A-4FA7-8308-4FD171A7A67F}" srcId="{6AD1EFC6-017B-4F26-AE0B-0F19662D9711}" destId="{8B3A06A6-0AD9-47F7-A3E3-A82E1F76695A}" srcOrd="4" destOrd="0" parTransId="{7A1E0C35-D4A5-4455-886B-DC186E137178}" sibTransId="{57BC5802-F39A-41D7-BA72-1BEB3326E8DF}"/>
    <dgm:cxn modelId="{626D1184-60FE-4B69-99DD-B79748F888D1}" srcId="{6AD1EFC6-017B-4F26-AE0B-0F19662D9711}" destId="{70F80092-5CC6-4615-BA85-2E226316902F}" srcOrd="2" destOrd="0" parTransId="{DE237166-4B03-4630-942B-C7F1D503D126}" sibTransId="{6DDA13E4-8A23-4451-98E4-0B8FE0FC7DF9}"/>
    <dgm:cxn modelId="{65A44786-E432-4B56-85A5-23CEC3B389A7}" srcId="{6AD1EFC6-017B-4F26-AE0B-0F19662D9711}" destId="{0B841936-27FE-4DE4-9DFE-082E26AF333F}" srcOrd="3" destOrd="0" parTransId="{A2DF998A-95A9-463B-A721-FE0827ED051A}" sibTransId="{F6DEF49B-26B0-4C82-8EF9-F3D9A4CBEAC7}"/>
    <dgm:cxn modelId="{67637E9D-2F09-460A-A460-679086FA74BF}" srcId="{6AD1EFC6-017B-4F26-AE0B-0F19662D9711}" destId="{DD2BDF4C-D005-4ECB-BDA3-EAE60AE7CAA1}" srcOrd="1" destOrd="0" parTransId="{36C2D08A-121F-4BFB-A5FF-5A62E98E1244}" sibTransId="{788C6F7A-34DC-4760-96D0-37695EDCD560}"/>
    <dgm:cxn modelId="{F2F286A1-F9AB-4F26-BA18-1F232DB0FC0F}" type="presOf" srcId="{8B3A06A6-0AD9-47F7-A3E3-A82E1F76695A}" destId="{8FC441C3-B77E-41F9-839C-B5D939AB8730}" srcOrd="0" destOrd="0" presId="urn:microsoft.com/office/officeart/2005/8/layout/default"/>
    <dgm:cxn modelId="{2C9D23AB-9431-426B-A02C-7129490002AB}" srcId="{6AD1EFC6-017B-4F26-AE0B-0F19662D9711}" destId="{B0D152B3-32E2-43F2-8DC4-8426FF281D15}" srcOrd="0" destOrd="0" parTransId="{65E6E2F8-B87B-436B-8C93-2FD81EC0C939}" sibTransId="{97C17D9D-A1EE-4190-86AA-EFE1C25D639B}"/>
    <dgm:cxn modelId="{812CECD7-65FC-4F72-96CC-2F7B0F4F8420}" type="presOf" srcId="{6AD1EFC6-017B-4F26-AE0B-0F19662D9711}" destId="{EE95AA35-859D-4290-A6D5-5F43B3D13ED5}" srcOrd="0" destOrd="0" presId="urn:microsoft.com/office/officeart/2005/8/layout/default"/>
    <dgm:cxn modelId="{26E700DB-0248-4140-868C-561218781ABB}" type="presOf" srcId="{B0D152B3-32E2-43F2-8DC4-8426FF281D15}" destId="{E76D4DF0-9299-41D8-B5B1-2947AE06AD86}" srcOrd="0" destOrd="0" presId="urn:microsoft.com/office/officeart/2005/8/layout/default"/>
    <dgm:cxn modelId="{955AFAE1-6BE0-40A7-807A-39F33C9BFA60}" type="presOf" srcId="{70F80092-5CC6-4615-BA85-2E226316902F}" destId="{0C3035BB-FBA7-4796-A81E-21F82E5DD991}" srcOrd="0" destOrd="0" presId="urn:microsoft.com/office/officeart/2005/8/layout/default"/>
    <dgm:cxn modelId="{34513E9F-DAF6-432D-97C6-AD76D12CE6EA}" type="presParOf" srcId="{EE95AA35-859D-4290-A6D5-5F43B3D13ED5}" destId="{E76D4DF0-9299-41D8-B5B1-2947AE06AD86}" srcOrd="0" destOrd="0" presId="urn:microsoft.com/office/officeart/2005/8/layout/default"/>
    <dgm:cxn modelId="{4629E0A0-61F1-4B68-8DA8-32489F9E5E7D}" type="presParOf" srcId="{EE95AA35-859D-4290-A6D5-5F43B3D13ED5}" destId="{53742252-710B-400C-A1AB-628E3AF7EE4C}" srcOrd="1" destOrd="0" presId="urn:microsoft.com/office/officeart/2005/8/layout/default"/>
    <dgm:cxn modelId="{767A2145-FE10-41FC-A7BF-6F20CC9485FF}" type="presParOf" srcId="{EE95AA35-859D-4290-A6D5-5F43B3D13ED5}" destId="{81B6E483-0DA7-47E0-B919-771E4E33A473}" srcOrd="2" destOrd="0" presId="urn:microsoft.com/office/officeart/2005/8/layout/default"/>
    <dgm:cxn modelId="{F2DF999F-A879-46FC-BFE1-B36F24389AAC}" type="presParOf" srcId="{EE95AA35-859D-4290-A6D5-5F43B3D13ED5}" destId="{6420AD75-CA93-4F53-9F79-B8A54530A5B5}" srcOrd="3" destOrd="0" presId="urn:microsoft.com/office/officeart/2005/8/layout/default"/>
    <dgm:cxn modelId="{2582EC08-3719-4489-8AAC-BCA3F5F1E1C9}" type="presParOf" srcId="{EE95AA35-859D-4290-A6D5-5F43B3D13ED5}" destId="{0C3035BB-FBA7-4796-A81E-21F82E5DD991}" srcOrd="4" destOrd="0" presId="urn:microsoft.com/office/officeart/2005/8/layout/default"/>
    <dgm:cxn modelId="{264D5B77-011E-4F32-9B9E-9896E7F3E819}" type="presParOf" srcId="{EE95AA35-859D-4290-A6D5-5F43B3D13ED5}" destId="{EE0360C4-ED17-452B-A7EA-F968EA5AE8F5}" srcOrd="5" destOrd="0" presId="urn:microsoft.com/office/officeart/2005/8/layout/default"/>
    <dgm:cxn modelId="{87710F2E-CCCF-4346-B544-9571650B5606}" type="presParOf" srcId="{EE95AA35-859D-4290-A6D5-5F43B3D13ED5}" destId="{D31BA0C9-4780-4E91-B675-AB619F33F5EA}" srcOrd="6" destOrd="0" presId="urn:microsoft.com/office/officeart/2005/8/layout/default"/>
    <dgm:cxn modelId="{2BA3095D-6282-4E00-A659-EB225FC279EE}" type="presParOf" srcId="{EE95AA35-859D-4290-A6D5-5F43B3D13ED5}" destId="{15D3F431-E06A-42B1-B044-FF7BED36A44A}" srcOrd="7" destOrd="0" presId="urn:microsoft.com/office/officeart/2005/8/layout/default"/>
    <dgm:cxn modelId="{6BEFC7D7-0C14-43C6-908A-A18712CB83EC}" type="presParOf" srcId="{EE95AA35-859D-4290-A6D5-5F43B3D13ED5}" destId="{8FC441C3-B77E-41F9-839C-B5D939AB873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D4DF0-9299-41D8-B5B1-2947AE06AD86}">
      <dsp:nvSpPr>
        <dsp:cNvPr id="0" name=""/>
        <dsp:cNvSpPr/>
      </dsp:nvSpPr>
      <dsp:spPr>
        <a:xfrm>
          <a:off x="395194" y="1176"/>
          <a:ext cx="2526296" cy="1515778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>
              <a:latin typeface="Arial Narrow" panose="020B0606020202030204" pitchFamily="34" charset="0"/>
            </a:rPr>
            <a:t>Programa de Educación de Adultos por Correspondencia PEAC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latin typeface="Arial Narrow" panose="020B0606020202030204" pitchFamily="34" charset="0"/>
            </a:rPr>
            <a:t>Primaria</a:t>
          </a:r>
        </a:p>
      </dsp:txBody>
      <dsp:txXfrm>
        <a:off x="395194" y="1176"/>
        <a:ext cx="2526296" cy="1515778"/>
      </dsp:txXfrm>
    </dsp:sp>
    <dsp:sp modelId="{81B6E483-0DA7-47E0-B919-771E4E33A473}">
      <dsp:nvSpPr>
        <dsp:cNvPr id="0" name=""/>
        <dsp:cNvSpPr/>
      </dsp:nvSpPr>
      <dsp:spPr>
        <a:xfrm>
          <a:off x="3174121" y="1176"/>
          <a:ext cx="2526296" cy="1515778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Arial Narrow" panose="020B0606020202030204" pitchFamily="34" charset="0"/>
            </a:rPr>
            <a:t>Programa de Modalidades Flexibles para la Educación Media </a:t>
          </a:r>
        </a:p>
      </dsp:txBody>
      <dsp:txXfrm>
        <a:off x="3174121" y="1176"/>
        <a:ext cx="2526296" cy="1515778"/>
      </dsp:txXfrm>
    </dsp:sp>
    <dsp:sp modelId="{0C3035BB-FBA7-4796-A81E-21F82E5DD991}">
      <dsp:nvSpPr>
        <dsp:cNvPr id="0" name=""/>
        <dsp:cNvSpPr/>
      </dsp:nvSpPr>
      <dsp:spPr>
        <a:xfrm>
          <a:off x="5953047" y="1176"/>
          <a:ext cx="2526296" cy="1515778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>
              <a:latin typeface="Arial Narrow" panose="020B0606020202030204" pitchFamily="34" charset="0"/>
            </a:rPr>
            <a:t>Programa Nacional de Educación Alternativa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>
              <a:latin typeface="Arial Narrow" panose="020B0606020202030204" pitchFamily="34" charset="0"/>
            </a:rPr>
            <a:t>PRONEA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latin typeface="Arial Narrow" panose="020B0606020202030204" pitchFamily="34" charset="0"/>
            </a:rPr>
            <a:t>Nivel Medio</a:t>
          </a:r>
        </a:p>
      </dsp:txBody>
      <dsp:txXfrm>
        <a:off x="5953047" y="1176"/>
        <a:ext cx="2526296" cy="1515778"/>
      </dsp:txXfrm>
    </dsp:sp>
    <dsp:sp modelId="{D31BA0C9-4780-4E91-B675-AB619F33F5EA}">
      <dsp:nvSpPr>
        <dsp:cNvPr id="0" name=""/>
        <dsp:cNvSpPr/>
      </dsp:nvSpPr>
      <dsp:spPr>
        <a:xfrm>
          <a:off x="1784657" y="1769584"/>
          <a:ext cx="2526296" cy="1515778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Arial Narrow" panose="020B0606020202030204" pitchFamily="34" charset="0"/>
            </a:rPr>
            <a:t>Centros Municipales de Capacitación y Formación Humana CEMUCAF</a:t>
          </a:r>
        </a:p>
      </dsp:txBody>
      <dsp:txXfrm>
        <a:off x="1784657" y="1769584"/>
        <a:ext cx="2526296" cy="1515778"/>
      </dsp:txXfrm>
    </dsp:sp>
    <dsp:sp modelId="{8FC441C3-B77E-41F9-839C-B5D939AB8730}">
      <dsp:nvSpPr>
        <dsp:cNvPr id="0" name=""/>
        <dsp:cNvSpPr/>
      </dsp:nvSpPr>
      <dsp:spPr>
        <a:xfrm>
          <a:off x="4563584" y="1769584"/>
          <a:ext cx="2526296" cy="1515778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Arial Narrow" panose="020B0606020202030204" pitchFamily="34" charset="0"/>
            </a:rPr>
            <a:t>-Academias de Cursos libres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Arial Narrow" panose="020B0606020202030204" pitchFamily="34" charset="0"/>
            </a:rPr>
            <a:t>-Sistema de Certificación de Competencias</a:t>
          </a:r>
        </a:p>
      </dsp:txBody>
      <dsp:txXfrm>
        <a:off x="4563584" y="1769584"/>
        <a:ext cx="2526296" cy="1515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02E09-FF22-4229-AB2B-78991964AB5A}" type="datetimeFigureOut">
              <a:rPr lang="es-GT" smtClean="0"/>
              <a:t>16/11/2021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8F8D1-309E-45E3-B6DE-A2AE0BA0476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63573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3578A-9157-6141-8D8B-0147C28EC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D462E0-B8B4-354F-B48A-FB65A684D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CE932C-FEF6-D242-9AAF-D16F84160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16/11/2021</a:t>
            </a:fld>
            <a:endParaRPr lang="es-GT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073356-E3CF-4442-A9F4-814AE7FEB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A816A5-86B9-7647-BA1C-B814A816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869139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EB487-EAA1-A84B-849A-42DEB1AF7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29034A-01EE-0C47-8FEC-BA5E7EEF8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1761A3-0142-7E42-804E-E4BAB321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16/11/2021</a:t>
            </a:fld>
            <a:endParaRPr lang="es-GT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DE0058-26C4-9B4B-A8D5-79F31DAF5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D1DE97-164E-9746-B7FA-691C7DBF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88462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BBF326-B631-5448-8F72-F16818B27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CE8F4F-8962-874E-BA05-7C8B39785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FC45AB-972C-F34D-BE14-7FD11B805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16/11/2021</a:t>
            </a:fld>
            <a:endParaRPr lang="es-GT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B2CF8A-368B-7347-BFE9-C865B14F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567150-0AC7-9C48-9C61-BBA901FD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48339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DF104F-3959-6047-92AC-779B78999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F44DBC-E909-4F4D-9E5E-C981186D9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F18716-8607-F748-8A1C-705618AB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16/11/2021</a:t>
            </a:fld>
            <a:endParaRPr lang="es-GT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24D4FE-B475-144C-8FAD-BE5D3186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499CCD-B6C2-B94F-897E-8BC8932DE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45419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ECAF9E-165E-7B4C-9E0E-BFF5853E5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5485BF-8AC3-C148-9A1D-6ECE41B37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B6C60E-59A4-E849-BA6B-77E7B967A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16/11/2021</a:t>
            </a:fld>
            <a:endParaRPr lang="es-GT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5D5C53-892B-854B-9D23-C28147C81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197A51-055B-3743-BC65-31B02234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79338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EBF840-BAE4-F34B-8801-4EA48746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FD6930-F026-B34D-873C-247637332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027978-94F2-7C49-9A97-4DBFEF3F0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764144-ADE2-F845-8061-BE941F275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16/11/2021</a:t>
            </a:fld>
            <a:endParaRPr lang="es-GT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75F1C9-5A65-BF47-9176-92260EE7D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6815B6-6DA8-EF4E-85EE-44EA17FC8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723153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A128C0-7C0C-8F47-B536-5F9DF45D6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308102-7615-804F-ADCD-248DDC3DF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0D84D3-6873-5B47-9220-E1C20F7AF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97814A5-AC9F-F84A-8DC8-76642F869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E368F02-15BA-6142-86A8-5697AD431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DECEB56-CCDA-134C-9321-BD75F86F5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16/11/2021</a:t>
            </a:fld>
            <a:endParaRPr lang="es-GT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7BE4FD2-C573-F14C-8A6B-EB4F92E7A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C1A6395-5C35-F341-96D1-CE5E7A8F9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266434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25C1E-4AC5-1440-AF30-CA84B5557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709ECEB-25A1-BC46-A5D2-E45C240C6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16/11/2021</a:t>
            </a:fld>
            <a:endParaRPr lang="es-GT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8AF3042-7F6F-9F41-A1C9-0907AB1F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B3EA2F-BF71-D04C-A90B-F56C0D24E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18398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A2DAE78-1A9B-104D-BFF0-43153E5A3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16/11/2021</a:t>
            </a:fld>
            <a:endParaRPr lang="es-GT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B1DCBAA-6D1C-1E49-81E9-B4647F77E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CBF2DF7-A9A0-7F41-9DE7-412747CB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92583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19AF7-8A07-A64C-852C-091343591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463323-8811-894C-87C8-22CC7ED7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EFD6BA6-18C2-0E43-8E1B-FB59BE4065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76ACC2-A71C-AA45-9375-55AED2D8F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16/11/2021</a:t>
            </a:fld>
            <a:endParaRPr lang="es-GT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60BA5F-85F1-3F41-BB05-0F116231C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FB294C-05E9-1049-A27B-00F8871C2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579735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0F97BD-089A-0047-996D-59C17751C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568DC32-C94E-604B-A0C5-10875BF0B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20C940-292F-0E42-BA96-6A3A765C6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049649-229D-5948-A501-B63DEB8BB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16/11/2021</a:t>
            </a:fld>
            <a:endParaRPr lang="es-GT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A2503E-95BA-D24E-B72A-F6F43BEB8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559918-6EB9-4940-96B3-513672363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56718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61A75A8-6042-0B4F-932B-2B6E7A71B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BFDB75-FC4C-9E46-8267-F3A29FEAC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87E0F5-9507-234E-862A-A62C099BE0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2B0BA-3CCA-D246-BB92-D00AF938F3BB}" type="datetimeFigureOut">
              <a:rPr lang="es-GT" smtClean="0"/>
              <a:t>16/11/2021</a:t>
            </a:fld>
            <a:endParaRPr lang="es-GT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9D3D20-0635-984A-A247-3DBABB963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BD18BA-F621-F448-A04A-BF0865C5F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CA97E-B1DA-9C4E-BAA5-F80DC6EF9D8E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30166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8997696" y="3803904"/>
            <a:ext cx="2651760" cy="2688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696" y="3721608"/>
            <a:ext cx="2770632" cy="2770632"/>
          </a:xfrm>
          <a:prstGeom prst="rect">
            <a:avLst/>
          </a:prstGeom>
        </p:spPr>
      </p:pic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EAE81B59-F2E3-45FA-A1AA-794F4B2E5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9630" cy="6940062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3B124E64-8D57-48FF-B769-F8270B7A8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726" y="5374581"/>
            <a:ext cx="11946547" cy="191947"/>
          </a:xfrm>
        </p:spPr>
        <p:txBody>
          <a:bodyPr anchor="ctr">
            <a:normAutofit fontScale="90000"/>
          </a:bodyPr>
          <a:lstStyle/>
          <a:p>
            <a:pPr algn="ctr"/>
            <a:br>
              <a:rPr lang="es-GT" sz="4200" b="1" dirty="0">
                <a:latin typeface="Century Gothic" panose="020B0502020202020204" pitchFamily="34" charset="0"/>
              </a:rPr>
            </a:br>
            <a:r>
              <a:rPr lang="es-GT" sz="4200" b="1" dirty="0">
                <a:latin typeface="Century Gothic" panose="020B0502020202020204" pitchFamily="34" charset="0"/>
              </a:rPr>
              <a:t>   </a:t>
            </a:r>
            <a:br>
              <a:rPr lang="es-MX" sz="36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s-MX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MINISTERIO DE EDUCACIÓN </a:t>
            </a:r>
            <a:br>
              <a:rPr lang="es-MX" sz="3600" b="1" dirty="0">
                <a:solidFill>
                  <a:srgbClr val="0070C0"/>
                </a:solidFill>
                <a:latin typeface="Arial Narrow" panose="020B0606020202030204" pitchFamily="34" charset="0"/>
              </a:rPr>
            </a:br>
            <a:br>
              <a:rPr lang="es-GT" sz="4200" b="1" dirty="0">
                <a:solidFill>
                  <a:srgbClr val="178CC5"/>
                </a:solidFill>
                <a:latin typeface="Century Gothic" panose="020B0502020202020204" pitchFamily="34" charset="0"/>
              </a:rPr>
            </a:br>
            <a:br>
              <a:rPr lang="es-GT" sz="4200" b="1" dirty="0">
                <a:latin typeface="Century Gothic" panose="020B0502020202020204" pitchFamily="34" charset="0"/>
              </a:rPr>
            </a:br>
            <a:endParaRPr lang="es-GT" sz="4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45141" y="3912379"/>
            <a:ext cx="12017188" cy="530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AR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Vice Ministerio de Educación</a:t>
            </a:r>
            <a:r>
              <a:rPr lang="es-AR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Extraescolar</a:t>
            </a:r>
            <a:endParaRPr lang="es-GT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93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0A60D5-A833-41C2-8358-4E97265845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3826" y="0"/>
            <a:ext cx="6864626" cy="1099930"/>
          </a:xfrm>
        </p:spPr>
        <p:txBody>
          <a:bodyPr>
            <a:normAutofit/>
          </a:bodyPr>
          <a:lstStyle/>
          <a:p>
            <a:endParaRPr lang="es-MX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2901DBEC-81C1-4C5C-B0D3-27EF3238AE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037921"/>
              </p:ext>
            </p:extLst>
          </p:nvPr>
        </p:nvGraphicFramePr>
        <p:xfrm>
          <a:off x="2031999" y="3061252"/>
          <a:ext cx="8874539" cy="3286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0E397CBB-FE12-4BC4-8DC4-556E2D88FDD2}"/>
              </a:ext>
            </a:extLst>
          </p:cNvPr>
          <p:cNvSpPr/>
          <p:nvPr/>
        </p:nvSpPr>
        <p:spPr>
          <a:xfrm>
            <a:off x="834888" y="1434703"/>
            <a:ext cx="10694504" cy="140126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latin typeface="Arial Narrow" panose="020B0606020202030204" pitchFamily="34" charset="0"/>
              </a:rPr>
              <a:t>Oferta educativa alternativa y flexible a través de los </a:t>
            </a:r>
          </a:p>
          <a:p>
            <a:pPr algn="ctr"/>
            <a:r>
              <a:rPr lang="es-MX" sz="2800" dirty="0">
                <a:latin typeface="Arial Narrow" panose="020B0606020202030204" pitchFamily="34" charset="0"/>
              </a:rPr>
              <a:t>Programas de Educación Extraescolar </a:t>
            </a:r>
          </a:p>
        </p:txBody>
      </p:sp>
    </p:spTree>
    <p:extLst>
      <p:ext uri="{BB962C8B-B14F-4D97-AF65-F5344CB8AC3E}">
        <p14:creationId xmlns:p14="http://schemas.microsoft.com/office/powerpoint/2010/main" val="2823182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817210-358F-054D-B5E3-C92EBF3EC4D7}"/>
              </a:ext>
            </a:extLst>
          </p:cNvPr>
          <p:cNvSpPr txBox="1">
            <a:spLocks/>
          </p:cNvSpPr>
          <p:nvPr/>
        </p:nvSpPr>
        <p:spPr>
          <a:xfrm>
            <a:off x="195309" y="368921"/>
            <a:ext cx="7911743" cy="74039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dirty="0">
                <a:solidFill>
                  <a:prstClr val="white"/>
                </a:solidFill>
                <a:latin typeface="Arial Narrow" panose="020B0606020202030204" pitchFamily="34" charset="0"/>
              </a:rPr>
              <a:t>Programa de Educación de Adultos por Correspondencia -PEAC-</a:t>
            </a:r>
            <a:endParaRPr lang="es-GT" sz="28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2CBA860-0224-4981-ACCF-FE472E2F45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370" y="1543537"/>
            <a:ext cx="3748454" cy="4997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FA339A6-4775-4E06-A8CE-3580DE5BB6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644" y="1543537"/>
            <a:ext cx="4358396" cy="5140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0178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817210-358F-054D-B5E3-C92EBF3EC4D7}"/>
              </a:ext>
            </a:extLst>
          </p:cNvPr>
          <p:cNvSpPr txBox="1">
            <a:spLocks/>
          </p:cNvSpPr>
          <p:nvPr/>
        </p:nvSpPr>
        <p:spPr>
          <a:xfrm>
            <a:off x="292963" y="368921"/>
            <a:ext cx="7814089" cy="74039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dirty="0">
                <a:solidFill>
                  <a:prstClr val="white"/>
                </a:solidFill>
                <a:latin typeface="Arial Narrow" panose="020B0606020202030204" pitchFamily="34" charset="0"/>
              </a:rPr>
              <a:t>Programa Nacional de Educación Alternativa                 -PRONEA-</a:t>
            </a:r>
            <a:endParaRPr lang="es-GT" sz="28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E77A222-B9F6-4C92-91A9-EB0D58B4F6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12" y="1677596"/>
            <a:ext cx="5467399" cy="41012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190A947-B34C-427F-8289-5AEF01E565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7" t="9756" r="18702" b="20976"/>
          <a:stretch/>
        </p:blipFill>
        <p:spPr bwMode="auto">
          <a:xfrm>
            <a:off x="7216726" y="3906175"/>
            <a:ext cx="3927744" cy="26130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ED7E416-49AE-4BEC-99F2-0AF731931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8603" y="1386866"/>
            <a:ext cx="4766031" cy="224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52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817210-358F-054D-B5E3-C92EBF3EC4D7}"/>
              </a:ext>
            </a:extLst>
          </p:cNvPr>
          <p:cNvSpPr txBox="1">
            <a:spLocks/>
          </p:cNvSpPr>
          <p:nvPr/>
        </p:nvSpPr>
        <p:spPr>
          <a:xfrm>
            <a:off x="1385048" y="208726"/>
            <a:ext cx="7309193" cy="9867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sz="2800" b="1" dirty="0">
                <a:solidFill>
                  <a:prstClr val="white"/>
                </a:solidFill>
                <a:latin typeface="Arial Narrow" panose="020B0606020202030204" pitchFamily="34" charset="0"/>
              </a:rPr>
              <a:t>Programa de Modalidades Flexibles para la Educación Media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06371" y="1912333"/>
            <a:ext cx="114677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s-G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GT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es-GT" sz="1400" dirty="0">
              <a:latin typeface="Century Gothic" panose="020B0502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0C55E1D-3DD3-49F7-B39E-8DE7E9C453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51"/>
          <a:stretch/>
        </p:blipFill>
        <p:spPr bwMode="auto">
          <a:xfrm>
            <a:off x="417922" y="1280548"/>
            <a:ext cx="6989103" cy="33660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83C7421-8348-45C8-9326-5C4741D3A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951" y="4056330"/>
            <a:ext cx="4181127" cy="2446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7562A75-9931-4A59-A862-D58516852FBF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" t="19065" r="17322" b="17663"/>
          <a:stretch/>
        </p:blipFill>
        <p:spPr bwMode="auto">
          <a:xfrm>
            <a:off x="7835705" y="1307495"/>
            <a:ext cx="3657600" cy="25999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97744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817210-358F-054D-B5E3-C92EBF3EC4D7}"/>
              </a:ext>
            </a:extLst>
          </p:cNvPr>
          <p:cNvSpPr txBox="1">
            <a:spLocks/>
          </p:cNvSpPr>
          <p:nvPr/>
        </p:nvSpPr>
        <p:spPr>
          <a:xfrm>
            <a:off x="959224" y="97655"/>
            <a:ext cx="7147828" cy="8205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sz="2800" b="1" dirty="0">
                <a:solidFill>
                  <a:prstClr val="white"/>
                </a:solidFill>
                <a:latin typeface="Arial Narrow" panose="020B0606020202030204" pitchFamily="34" charset="0"/>
              </a:rPr>
              <a:t>Centros Municipales de Capacitación y Formación Humana –CEMUCAF-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06371" y="1912333"/>
            <a:ext cx="114677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s-G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GT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es-GT" sz="1400" dirty="0">
              <a:latin typeface="Century Gothic" panose="020B0502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88F80D6-81C1-4040-B19D-4A500E18DE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23" y="1226087"/>
            <a:ext cx="4703731" cy="3527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99B701E-7D27-44C5-AB32-54AAD4D6C4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80"/>
          <a:stretch/>
        </p:blipFill>
        <p:spPr bwMode="auto">
          <a:xfrm>
            <a:off x="7521636" y="1121387"/>
            <a:ext cx="3978427" cy="30645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 descr="Imagen que contiene persona, interior, hombre, tabla&#10;&#10;Descripción generada automáticamente">
            <a:extLst>
              <a:ext uri="{FF2B5EF4-FFF2-40B4-BE49-F238E27FC236}">
                <a16:creationId xmlns:a16="http://schemas.microsoft.com/office/drawing/2014/main" id="{A181E8CF-C69E-4E33-B035-3CAF33CDFA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225" y="3518254"/>
            <a:ext cx="2298404" cy="306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17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817210-358F-054D-B5E3-C92EBF3EC4D7}"/>
              </a:ext>
            </a:extLst>
          </p:cNvPr>
          <p:cNvSpPr txBox="1">
            <a:spLocks/>
          </p:cNvSpPr>
          <p:nvPr/>
        </p:nvSpPr>
        <p:spPr>
          <a:xfrm>
            <a:off x="1524000" y="368921"/>
            <a:ext cx="6583052" cy="74039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dirty="0">
                <a:solidFill>
                  <a:prstClr val="white"/>
                </a:solidFill>
                <a:latin typeface="Arial Narrow" panose="020B0606020202030204" pitchFamily="34" charset="0"/>
              </a:rPr>
              <a:t>S</a:t>
            </a:r>
            <a:r>
              <a:rPr lang="es-GT" sz="2800" b="1" dirty="0" err="1">
                <a:solidFill>
                  <a:prstClr val="white"/>
                </a:solidFill>
                <a:latin typeface="Arial Narrow" panose="020B0606020202030204" pitchFamily="34" charset="0"/>
              </a:rPr>
              <a:t>istema</a:t>
            </a:r>
            <a:r>
              <a:rPr lang="es-GT" sz="2800" b="1" dirty="0">
                <a:solidFill>
                  <a:prstClr val="white"/>
                </a:solidFill>
                <a:latin typeface="Arial Narrow" panose="020B0606020202030204" pitchFamily="34" charset="0"/>
              </a:rPr>
              <a:t> de Certificación de Competencias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E1E9738-2383-4E45-8478-DF4F869641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30" y="1331650"/>
            <a:ext cx="3545556" cy="2626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B0D0D15-3D94-4074-9ADC-E850031F41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121" y="1331650"/>
            <a:ext cx="3504297" cy="2626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Vista previa de ima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406" y="4242666"/>
            <a:ext cx="3478494" cy="239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981AE6E-0BBC-42ED-9C22-60F3E33D72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7753" y="1393793"/>
            <a:ext cx="3755836" cy="256439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18ED082-7D1D-48BC-8D00-2FCAFA04AB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0199" y="4242666"/>
            <a:ext cx="2639941" cy="236920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38BEE5C-F8AA-451C-AC59-31241CCF0D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1492" y="4216892"/>
            <a:ext cx="2157735" cy="239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2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11ABC16-2495-4C9F-9D83-B89758EFF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