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60" r:id="rId2"/>
    <p:sldId id="258" r:id="rId3"/>
    <p:sldId id="261" r:id="rId4"/>
    <p:sldId id="256" r:id="rId5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5701"/>
  </p:normalViewPr>
  <p:slideViewPr>
    <p:cSldViewPr snapToGrid="0" snapToObjects="1">
      <p:cViewPr varScale="1">
        <p:scale>
          <a:sx n="86" d="100"/>
          <a:sy n="86" d="100"/>
        </p:scale>
        <p:origin x="10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151F0-06DD-4B46-A11D-F419FBE6F0CA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19023-DA0A-475D-AC09-BA1EE06F77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4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19023-DA0A-475D-AC09-BA1EE06F77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3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0D5B5-F474-5C4D-B3D1-A159A3C8F234}" type="datetimeFigureOut">
              <a:rPr lang="es-ES_tradnl" smtClean="0"/>
              <a:t>08/11/2021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29F54-66A8-4446-94E9-4453A36672C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1"/>
          <a:stretch/>
        </p:blipFill>
        <p:spPr>
          <a:xfrm>
            <a:off x="0" y="0"/>
            <a:ext cx="9144000" cy="686435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8711B25-8317-E347-AE58-1C76DD8336C0}"/>
              </a:ext>
            </a:extLst>
          </p:cNvPr>
          <p:cNvSpPr/>
          <p:nvPr/>
        </p:nvSpPr>
        <p:spPr>
          <a:xfrm>
            <a:off x="1" y="0"/>
            <a:ext cx="9144000" cy="6870700"/>
          </a:xfrm>
          <a:prstGeom prst="rect">
            <a:avLst/>
          </a:prstGeom>
          <a:solidFill>
            <a:srgbClr val="00223B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rgbClr val="00111E"/>
              </a:solidFill>
              <a:highlight>
                <a:srgbClr val="000080"/>
              </a:highlight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045FEAA-14A2-D946-AD1C-8F22934E2418}"/>
              </a:ext>
            </a:extLst>
          </p:cNvPr>
          <p:cNvSpPr txBox="1">
            <a:spLocks/>
          </p:cNvSpPr>
          <p:nvPr/>
        </p:nvSpPr>
        <p:spPr>
          <a:xfrm>
            <a:off x="444500" y="4356648"/>
            <a:ext cx="6057900" cy="20276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4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DÍA INTERNACIONAL</a:t>
            </a:r>
            <a:br>
              <a:rPr lang="es-GT" sz="4200" b="1" dirty="0">
                <a:latin typeface="Century Gothic" panose="020B0502020202020204" pitchFamily="34" charset="0"/>
              </a:rPr>
            </a:br>
            <a:r>
              <a:rPr lang="es-GT" sz="4200" b="1" dirty="0">
                <a:solidFill>
                  <a:srgbClr val="178CC5"/>
                </a:solidFill>
                <a:latin typeface="Century Gothic" panose="020B0502020202020204" pitchFamily="34" charset="0"/>
              </a:rPr>
              <a:t>CONTRA LA CORRUPCIÓN</a:t>
            </a:r>
            <a:endParaRPr lang="es-GT" sz="4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736" y="4356648"/>
            <a:ext cx="2027642" cy="20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59F919-B735-B040-A3CB-C1FDB2D624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1173892"/>
            <a:ext cx="1805319" cy="5696465"/>
          </a:xfrm>
          <a:prstGeom prst="rect">
            <a:avLst/>
          </a:prstGeom>
        </p:spPr>
      </p:pic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9364EBE3-4B98-3846-BDD1-8B49A185CBCE}"/>
              </a:ext>
            </a:extLst>
          </p:cNvPr>
          <p:cNvSpPr txBox="1">
            <a:spLocks/>
          </p:cNvSpPr>
          <p:nvPr/>
        </p:nvSpPr>
        <p:spPr>
          <a:xfrm>
            <a:off x="2497200" y="4764172"/>
            <a:ext cx="6302360" cy="19431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GT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Didot" panose="02000503000000020003" pitchFamily="2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GT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Didot" panose="02000503000000020003" pitchFamily="2" charset="-79"/>
              </a:rPr>
              <a:t>Área curricular:</a:t>
            </a: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Didot" panose="02000503000000020003" pitchFamily="2" charset="-79"/>
              </a:rPr>
              <a:t> Expresión Artística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GT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Didot" panose="02000503000000020003" pitchFamily="2" charset="-79"/>
              </a:rPr>
              <a:t>Lenguaje artístico(subárea ): </a:t>
            </a: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Didot" panose="02000503000000020003" pitchFamily="2" charset="-79"/>
              </a:rPr>
              <a:t>Artes Plásticas</a:t>
            </a:r>
            <a:r>
              <a:rPr lang="es-GT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Didot" panose="02000503000000020003" pitchFamily="2" charset="-79"/>
              </a:rPr>
              <a:t> </a:t>
            </a: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Didot" panose="02000503000000020003" pitchFamily="2" charset="-79"/>
              </a:rPr>
              <a:t>y visuales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GT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372498" y="4569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GT" b="1" dirty="0">
                <a:solidFill>
                  <a:schemeClr val="bg1"/>
                </a:solidFill>
                <a:latin typeface="Century Gothic" panose="020B0502020202020204" pitchFamily="34" charset="0"/>
              </a:rPr>
              <a:t>Articulación con el Currículo</a:t>
            </a:r>
          </a:p>
          <a:p>
            <a:pPr algn="r"/>
            <a:r>
              <a:rPr lang="es-GT" b="1" dirty="0">
                <a:solidFill>
                  <a:schemeClr val="bg1"/>
                </a:solidFill>
                <a:latin typeface="Century Gothic" panose="020B0502020202020204" pitchFamily="34" charset="0"/>
              </a:rPr>
              <a:t>Nacional Base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704" y="2166030"/>
            <a:ext cx="3140696" cy="2005226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93D1F7-42B1-3547-9EBA-8DF53B2BA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40" y="4764172"/>
            <a:ext cx="1551651" cy="1839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DC70C-B244-2E44-A022-1997605ED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02" y="2031993"/>
            <a:ext cx="53721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BD417-7080-E747-8ADA-0B7DF76444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1173892"/>
            <a:ext cx="1805319" cy="5696465"/>
          </a:xfrm>
          <a:prstGeom prst="rect">
            <a:avLst/>
          </a:prstGeom>
        </p:spPr>
      </p:pic>
      <p:sp>
        <p:nvSpPr>
          <p:cNvPr id="9" name="Marcador de contenido 4">
            <a:extLst>
              <a:ext uri="{FF2B5EF4-FFF2-40B4-BE49-F238E27FC236}">
                <a16:creationId xmlns:a16="http://schemas.microsoft.com/office/drawing/2014/main" id="{1423185D-C703-404C-8361-27F9B2A7BE01}"/>
              </a:ext>
            </a:extLst>
          </p:cNvPr>
          <p:cNvSpPr txBox="1">
            <a:spLocks/>
          </p:cNvSpPr>
          <p:nvPr/>
        </p:nvSpPr>
        <p:spPr>
          <a:xfrm>
            <a:off x="6884803" y="1993267"/>
            <a:ext cx="3554597" cy="16665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GT" sz="11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Didot" panose="02000503000000020003" pitchFamily="2" charset="-79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DB5302D-6C2D-654E-A194-9A2F2BC218D6}"/>
              </a:ext>
            </a:extLst>
          </p:cNvPr>
          <p:cNvSpPr txBox="1">
            <a:spLocks/>
          </p:cNvSpPr>
          <p:nvPr/>
        </p:nvSpPr>
        <p:spPr>
          <a:xfrm>
            <a:off x="2705100" y="0"/>
            <a:ext cx="5902902" cy="1392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000" b="1" dirty="0">
                <a:solidFill>
                  <a:srgbClr val="178CC5"/>
                </a:solidFill>
                <a:latin typeface="Century Gothic" panose="020B0502020202020204" pitchFamily="34" charset="0"/>
              </a:rPr>
              <a:t> </a:t>
            </a:r>
            <a:endParaRPr lang="es-GT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AEF07-CC12-6A40-AC6E-D079ED826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794" y="1082938"/>
            <a:ext cx="3573445" cy="589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BFE49-BDA1-F440-B97F-2229CDB6E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40" y="4764172"/>
            <a:ext cx="1551651" cy="183987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2DBA5A3F-B561-A947-8AC4-8E8F89D91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982" y="1967578"/>
            <a:ext cx="2466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4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r="19022"/>
          <a:stretch/>
        </p:blipFill>
        <p:spPr>
          <a:xfrm>
            <a:off x="0" y="-12700"/>
            <a:ext cx="9160595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8711B25-8317-E347-AE58-1C76DD8336C0}"/>
              </a:ext>
            </a:extLst>
          </p:cNvPr>
          <p:cNvSpPr/>
          <p:nvPr/>
        </p:nvSpPr>
        <p:spPr>
          <a:xfrm>
            <a:off x="0" y="-12700"/>
            <a:ext cx="9144000" cy="6870700"/>
          </a:xfrm>
          <a:prstGeom prst="rect">
            <a:avLst/>
          </a:prstGeom>
          <a:solidFill>
            <a:srgbClr val="00223B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rgbClr val="00111E"/>
              </a:solidFill>
              <a:highlight>
                <a:srgbClr val="000080"/>
              </a:highlight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84" y="1710615"/>
            <a:ext cx="2770632" cy="277063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E94BFEDC-21C8-A84F-957A-75B93F4400FA}"/>
              </a:ext>
            </a:extLst>
          </p:cNvPr>
          <p:cNvSpPr/>
          <p:nvPr/>
        </p:nvSpPr>
        <p:spPr>
          <a:xfrm>
            <a:off x="2800336" y="4567495"/>
            <a:ext cx="3543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1600" dirty="0">
                <a:solidFill>
                  <a:schemeClr val="bg1"/>
                </a:solidFill>
              </a:rPr>
              <a:t>www.mineduc.gob.gt</a:t>
            </a:r>
            <a:endParaRPr lang="es-GT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</TotalTime>
  <Words>35</Words>
  <Application>Microsoft Office PowerPoint</Application>
  <PresentationFormat>Presentación en pantalla (4:3)</PresentationFormat>
  <Paragraphs>9</Paragraphs>
  <Slides>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Didot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Brenda Yariela Arellanos Valladares</cp:lastModifiedBy>
  <cp:revision>46</cp:revision>
  <dcterms:created xsi:type="dcterms:W3CDTF">2020-01-20T18:21:58Z</dcterms:created>
  <dcterms:modified xsi:type="dcterms:W3CDTF">2021-11-08T14:14:07Z</dcterms:modified>
</cp:coreProperties>
</file>