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69" r:id="rId5"/>
    <p:sldId id="267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90" autoAdjust="0"/>
    <p:restoredTop sz="89950" autoAdjust="0"/>
  </p:normalViewPr>
  <p:slideViewPr>
    <p:cSldViewPr snapToGrid="0">
      <p:cViewPr>
        <p:scale>
          <a:sx n="71" d="100"/>
          <a:sy n="71" d="100"/>
        </p:scale>
        <p:origin x="69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7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0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8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1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9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0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6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5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3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4408E-28DB-4D53-8817-6CBD1323FC2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E871-B64F-4EA2-9AE4-461E11847A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8E88A17-D34F-4CB5-A3D5-A87589B47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1" y="6056243"/>
            <a:ext cx="2785860" cy="61622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55E408D-93F0-4240-A41C-6F67BB1B771F}"/>
              </a:ext>
            </a:extLst>
          </p:cNvPr>
          <p:cNvSpPr/>
          <p:nvPr/>
        </p:nvSpPr>
        <p:spPr>
          <a:xfrm>
            <a:off x="425081" y="2048794"/>
            <a:ext cx="1032205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GT" sz="6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RECOMENDACIONES PARA </a:t>
            </a:r>
          </a:p>
          <a:p>
            <a:r>
              <a:rPr lang="es-GT" sz="6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LA ÉPOCA DE FRÍO 2021</a:t>
            </a:r>
            <a:endParaRPr lang="es-ES_tradnl" sz="6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8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98B7CA0-AFA5-41EE-A651-8C00F2A9F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1" y="6056243"/>
            <a:ext cx="2785860" cy="61622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85750" y="1088606"/>
            <a:ext cx="109537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400" dirty="0">
                <a:latin typeface="Century Gothic" charset="0"/>
                <a:ea typeface="Century Gothic" charset="0"/>
                <a:cs typeface="Century Gothic" charset="0"/>
              </a:rPr>
              <a:t>Para evitar afecciones o enfermedades propias de la temporada de fr</a:t>
            </a:r>
            <a:r>
              <a:rPr lang="es-ES" sz="3400" dirty="0">
                <a:latin typeface="Century Gothic" charset="0"/>
                <a:ea typeface="Century Gothic" charset="0"/>
                <a:cs typeface="Century Gothic" charset="0"/>
              </a:rPr>
              <a:t>í</a:t>
            </a:r>
            <a:r>
              <a:rPr lang="es-GT" sz="3400" dirty="0">
                <a:latin typeface="Century Gothic" charset="0"/>
                <a:ea typeface="Century Gothic" charset="0"/>
                <a:cs typeface="Century Gothic" charset="0"/>
              </a:rPr>
              <a:t>o en esta época se recomienda:</a:t>
            </a:r>
            <a:r>
              <a:rPr lang="es-ES_tradnl" sz="34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pic>
        <p:nvPicPr>
          <p:cNvPr id="1026" name="Picture 2" descr="lustraciones, imágenes clip art, dibujos animados e iconos de stock de icono de máscara médica. protecci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21" y="2842932"/>
            <a:ext cx="2913481" cy="291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918703" y="2842932"/>
            <a:ext cx="8605362" cy="3425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es-GT" sz="3800" b="1" dirty="0">
                <a:solidFill>
                  <a:srgbClr val="C00000"/>
                </a:solidFill>
                <a:latin typeface="Century Gothic" charset="0"/>
                <a:ea typeface="Century Gothic" charset="0"/>
                <a:cs typeface="Century Gothic" charset="0"/>
              </a:rPr>
              <a:t>Continuar con las medidas de bioseguridad por pandemia: 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es-GT" sz="38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Uso de mascarilla 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es-GT" sz="38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Desinfección de manos y Distanciamiento Social</a:t>
            </a:r>
            <a:endParaRPr lang="es-ES_tradnl" sz="3800" b="1" dirty="0">
              <a:solidFill>
                <a:schemeClr val="accent1">
                  <a:lumMod val="75000"/>
                </a:schemeClr>
              </a:solidFill>
              <a:effectLst/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8" name="Picture 4" descr=" photograph of a green and white 11306 removable social distance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20" y="4160654"/>
            <a:ext cx="788776" cy="7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 photograph of a green and white 11306 removable social distance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67" y="4890964"/>
            <a:ext cx="788776" cy="7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 photograph of a green and white 11306 removable social distance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44" y="5480094"/>
            <a:ext cx="788776" cy="7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48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2050" name="Picture 2" descr="lustraciones, imágenes clip art, dibujos animados e iconos de stock de ilustración de lavado de manos - 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57402"/>
            <a:ext cx="29337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98B7CA0-AFA5-41EE-A651-8C00F2A9F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1" y="6056243"/>
            <a:ext cx="2785860" cy="61622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85750" y="1088606"/>
            <a:ext cx="11544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GT" sz="3400" dirty="0">
                <a:latin typeface="Century Gothic" charset="0"/>
                <a:ea typeface="Century Gothic" charset="0"/>
                <a:cs typeface="Century Gothic" charset="0"/>
              </a:rPr>
              <a:t>Tener especial cuidado con recién nacidos, lactantes de 6 meses a 5 años,  y adultos mayores</a:t>
            </a:r>
            <a:endParaRPr lang="es-ES_tradnl" sz="3400" dirty="0">
              <a:latin typeface="Century Gothic" charset="0"/>
              <a:ea typeface="Century Gothic" charset="0"/>
              <a:cs typeface="Century Gothic" charset="0"/>
            </a:endParaRPr>
          </a:p>
          <a:p>
            <a:pPr lvl="0"/>
            <a:endParaRPr lang="es-ES_tradnl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18703" y="2842932"/>
            <a:ext cx="860536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GT" sz="38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Evitar exponerse a cambios bruscos de temperatura</a:t>
            </a:r>
          </a:p>
          <a:p>
            <a:pPr algn="r"/>
            <a:r>
              <a:rPr lang="es-GT" sz="38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Lavarse las manos utilizando </a:t>
            </a:r>
          </a:p>
          <a:p>
            <a:pPr algn="r"/>
            <a:r>
              <a:rPr lang="es-GT" sz="38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agua y jabón, alcohol en gel </a:t>
            </a:r>
          </a:p>
          <a:p>
            <a:pPr algn="r"/>
            <a:r>
              <a:rPr lang="es-GT" sz="38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con frecuencia </a:t>
            </a:r>
            <a:r>
              <a:rPr lang="es-ES_tradnl" sz="38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pic>
        <p:nvPicPr>
          <p:cNvPr id="8" name="Picture 4" descr=" photograph of a green and white 11306 removable social distance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842932"/>
            <a:ext cx="788776" cy="7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 photograph of a green and white 11306 removable social distance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3956649"/>
            <a:ext cx="788776" cy="7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98B7CA0-AFA5-41EE-A651-8C00F2A9F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1" y="6056243"/>
            <a:ext cx="2785860" cy="61622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85750" y="1088606"/>
            <a:ext cx="116967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GT" sz="3400" dirty="0">
                <a:latin typeface="Century Gothic" charset="0"/>
                <a:ea typeface="Century Gothic" charset="0"/>
                <a:cs typeface="Century Gothic" charset="0"/>
              </a:rPr>
              <a:t>Personas con: Diabetes no controlada, obesidad grave, enfermedades respiratorias o del corazón graves, personas con VIH y personal de Salud</a:t>
            </a:r>
            <a:r>
              <a:rPr lang="es-ES_tradnl" sz="34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918703" y="2842932"/>
            <a:ext cx="8605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GT" sz="36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Beber suficientes líquidos,  utilizar cremas y labiales hidratantes</a:t>
            </a:r>
            <a:endParaRPr lang="es-ES_tradnl" sz="3600" b="1" dirty="0">
              <a:solidFill>
                <a:schemeClr val="accent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 algn="r"/>
            <a:r>
              <a:rPr lang="es-GT" sz="36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Cubrirse la boca con el </a:t>
            </a:r>
          </a:p>
          <a:p>
            <a:pPr lvl="0" algn="r"/>
            <a:r>
              <a:rPr lang="es-GT" sz="36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antebrazo al toser o estornudar. </a:t>
            </a:r>
            <a:endParaRPr lang="es-ES_tradnl" sz="3600" b="1" dirty="0">
              <a:solidFill>
                <a:schemeClr val="accent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8" name="Picture 4" descr=" photograph of a green and white 11306 removable social distance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37" y="2758343"/>
            <a:ext cx="788776" cy="7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 photograph of a green and white 11306 removable social distance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37" y="3877499"/>
            <a:ext cx="788776" cy="7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manos con flechas para estilo de línea de distancia social 1842097 Vector  en Vecteez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04852"/>
            <a:ext cx="2632953" cy="263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18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625" y="323850"/>
            <a:ext cx="664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IMPORTANTE TOMAR EN CUENTA</a:t>
            </a:r>
            <a:r>
              <a:rPr lang="es-GT" sz="1400" dirty="0">
                <a:solidFill>
                  <a:srgbClr val="002060"/>
                </a:solidFill>
              </a:rPr>
              <a:t> 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4054BE-EF35-4529-90FC-149B07BC1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4452"/>
            <a:ext cx="3710609" cy="105354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48847" y="1510584"/>
            <a:ext cx="11496675" cy="4396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charset="2"/>
              <a:buChar char=""/>
              <a:tabLst>
                <a:tab pos="457200" algn="l"/>
              </a:tabLst>
            </a:pPr>
            <a:r>
              <a:rPr lang="es-GT" sz="3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Consumir alimentos que contengan vitaminas A y C </a:t>
            </a:r>
            <a:endParaRPr lang="es-ES_tradnl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charset="2"/>
              <a:buChar char=""/>
              <a:tabLst>
                <a:tab pos="457200" algn="l"/>
              </a:tabLst>
            </a:pPr>
            <a:r>
              <a:rPr lang="es-GT" sz="3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No automedicarse y recibir oportuna atención médica </a:t>
            </a:r>
            <a:endParaRPr lang="es-ES_tradnl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GT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Vacunarse contra influenza si se pertenece a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GT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los siguientes grupos de riesgo</a:t>
            </a:r>
            <a:endParaRPr lang="es-ES_tradnl" sz="3200" b="1" dirty="0">
              <a:solidFill>
                <a:schemeClr val="accent4">
                  <a:lumMod val="40000"/>
                  <a:lumOff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charset="2"/>
              <a:buChar char=""/>
              <a:tabLst>
                <a:tab pos="457200" algn="l"/>
              </a:tabLst>
            </a:pPr>
            <a:r>
              <a:rPr lang="es-GT" sz="3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Niñas y niños de 6 meses a 5 años</a:t>
            </a:r>
            <a:endParaRPr lang="es-ES_tradnl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charset="2"/>
              <a:buChar char=""/>
              <a:tabLst>
                <a:tab pos="457200" algn="l"/>
              </a:tabLst>
            </a:pPr>
            <a:r>
              <a:rPr lang="es-GT" sz="3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Adultos de 60 años </a:t>
            </a:r>
            <a:r>
              <a:rPr lang="es-ES" sz="3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en adelante</a:t>
            </a:r>
            <a:endParaRPr lang="es-ES_tradnl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charset="2"/>
              <a:buChar char=""/>
              <a:tabLst>
                <a:tab pos="457200" algn="l"/>
              </a:tabLst>
            </a:pPr>
            <a:r>
              <a:rPr lang="es-GT" sz="3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Embarazadas.</a:t>
            </a:r>
            <a:endParaRPr lang="es-ES_tradnl" sz="3200" dirty="0">
              <a:solidFill>
                <a:schemeClr val="bg1"/>
              </a:solidFill>
              <a:effectLst/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7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6B351F0-B9C9-47D5-887E-73076309C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117" y="5817704"/>
            <a:ext cx="2785860" cy="6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365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omendaciones epoca de frio" id="{A1DB19A9-3714-A94D-A1B2-D22B1B3EA2C7}" vid="{5C7FAC37-CF73-0D44-83F6-63B6EF842A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recomendaciones epoca de frio</Template>
  <TotalTime>3</TotalTime>
  <Words>175</Words>
  <Application>Microsoft Office PowerPoint</Application>
  <PresentationFormat>Panorámica</PresentationFormat>
  <Paragraphs>23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Boris Barrios</dc:creator>
  <cp:lastModifiedBy>Boris Barrios</cp:lastModifiedBy>
  <cp:revision>1</cp:revision>
  <dcterms:created xsi:type="dcterms:W3CDTF">2021-11-02T13:33:34Z</dcterms:created>
  <dcterms:modified xsi:type="dcterms:W3CDTF">2021-11-02T13:36:47Z</dcterms:modified>
</cp:coreProperties>
</file>