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</p:sldMasterIdLst>
  <p:notesMasterIdLst>
    <p:notesMasterId r:id="rId15"/>
  </p:notesMasterIdLst>
  <p:sldIdLst>
    <p:sldId id="474" r:id="rId3"/>
    <p:sldId id="260" r:id="rId4"/>
    <p:sldId id="475" r:id="rId5"/>
    <p:sldId id="476" r:id="rId6"/>
    <p:sldId id="477" r:id="rId7"/>
    <p:sldId id="478" r:id="rId8"/>
    <p:sldId id="479" r:id="rId9"/>
    <p:sldId id="480" r:id="rId10"/>
    <p:sldId id="481" r:id="rId11"/>
    <p:sldId id="482" r:id="rId12"/>
    <p:sldId id="483" r:id="rId13"/>
    <p:sldId id="484" r:id="rId14"/>
  </p:sldIdLst>
  <p:sldSz cx="12192000" cy="6858000"/>
  <p:notesSz cx="6858000" cy="9144000"/>
  <p:defaultTextStyle>
    <a:defPPr>
      <a:defRPr lang="es-G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04" userDrawn="1">
          <p15:clr>
            <a:srgbClr val="A4A3A4"/>
          </p15:clr>
        </p15:guide>
        <p15:guide id="2" pos="567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E8E8"/>
    <a:srgbClr val="66DD00"/>
    <a:srgbClr val="0D2E4F"/>
    <a:srgbClr val="00B0F0"/>
    <a:srgbClr val="FF9300"/>
    <a:srgbClr val="228B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746"/>
    <p:restoredTop sz="96327"/>
  </p:normalViewPr>
  <p:slideViewPr>
    <p:cSldViewPr snapToGrid="0" snapToObjects="1" showGuides="1">
      <p:cViewPr varScale="1">
        <p:scale>
          <a:sx n="67" d="100"/>
          <a:sy n="67" d="100"/>
        </p:scale>
        <p:origin x="1278" y="360"/>
      </p:cViewPr>
      <p:guideLst>
        <p:guide orient="horz" pos="2704"/>
        <p:guide pos="567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BBF7CA-8A92-8147-873F-D8304B47FB0B}" type="datetimeFigureOut">
              <a:rPr lang="es-ES_tradnl" smtClean="0"/>
              <a:t>17/01/2022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6C6C4B-6342-2344-9A72-724E6C0783FC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8941064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Diapositiva de título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2"/>
          <p:cNvSpPr txBox="1"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2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853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747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1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91393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Título y texto vertical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1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1"/>
          <p:cNvSpPr txBox="1">
            <a:spLocks noGrp="1"/>
          </p:cNvSpPr>
          <p:nvPr>
            <p:ph type="body" idx="1"/>
          </p:nvPr>
        </p:nvSpPr>
        <p:spPr>
          <a:xfrm rot="5400000">
            <a:off x="3833019" y="-1623217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585" lvl="0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219170" lvl="1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828754" lvl="2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438339" lvl="3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3047924" lvl="4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3657509" lvl="5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59338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Título vertical y texto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2"/>
          <p:cNvSpPr txBox="1">
            <a:spLocks noGrp="1"/>
          </p:cNvSpPr>
          <p:nvPr>
            <p:ph type="title"/>
          </p:nvPr>
        </p:nvSpPr>
        <p:spPr>
          <a:xfrm rot="5400000">
            <a:off x="7285038" y="1828801"/>
            <a:ext cx="5851525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2"/>
          <p:cNvSpPr txBox="1">
            <a:spLocks noGrp="1"/>
          </p:cNvSpPr>
          <p:nvPr>
            <p:ph type="body" idx="1"/>
          </p:nvPr>
        </p:nvSpPr>
        <p:spPr>
          <a:xfrm rot="5400000">
            <a:off x="1697038" y="-812799"/>
            <a:ext cx="5851525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585" lvl="0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219170" lvl="1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828754" lvl="2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438339" lvl="3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3047924" lvl="4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3657509" lvl="5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512446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1E608-B540-6946-B037-0993F8C61D74}" type="datetimeFigureOut">
              <a:rPr lang="es-ES" smtClean="0"/>
              <a:t>17/01/2022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84F6B-C3FA-5A45-A139-F12B9325F87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500317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1E608-B540-6946-B037-0993F8C61D74}" type="datetimeFigureOut">
              <a:rPr lang="es-ES" smtClean="0"/>
              <a:t>17/01/2022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84F6B-C3FA-5A45-A139-F12B9325F87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224438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1E608-B540-6946-B037-0993F8C61D74}" type="datetimeFigureOut">
              <a:rPr lang="es-ES" smtClean="0"/>
              <a:t>17/01/2022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84F6B-C3FA-5A45-A139-F12B9325F87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601056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1E608-B540-6946-B037-0993F8C61D74}" type="datetimeFigureOut">
              <a:rPr lang="es-ES" smtClean="0"/>
              <a:t>17/01/2022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84F6B-C3FA-5A45-A139-F12B9325F87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668728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1E608-B540-6946-B037-0993F8C61D74}" type="datetimeFigureOut">
              <a:rPr lang="es-ES" smtClean="0"/>
              <a:t>17/01/2022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84F6B-C3FA-5A45-A139-F12B9325F87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389043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1E608-B540-6946-B037-0993F8C61D74}" type="datetimeFigureOut">
              <a:rPr lang="es-ES" smtClean="0"/>
              <a:t>17/01/2022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84F6B-C3FA-5A45-A139-F12B9325F87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903002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1E608-B540-6946-B037-0993F8C61D74}" type="datetimeFigureOut">
              <a:rPr lang="es-ES" smtClean="0"/>
              <a:t>17/01/2022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84F6B-C3FA-5A45-A139-F12B9325F87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977727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1E608-B540-6946-B037-0993F8C61D74}" type="datetimeFigureOut">
              <a:rPr lang="es-ES" smtClean="0"/>
              <a:t>17/01/2022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84F6B-C3FA-5A45-A139-F12B9325F87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77893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Título y objeto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3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3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585" lvl="0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219170" lvl="1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828754" lvl="2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438339" lvl="3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3047924" lvl="4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3657509" lvl="5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3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3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3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762040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1E608-B540-6946-B037-0993F8C61D74}" type="datetimeFigureOut">
              <a:rPr lang="es-ES" smtClean="0"/>
              <a:t>17/01/2022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84F6B-C3FA-5A45-A139-F12B9325F87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83194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1E608-B540-6946-B037-0993F8C61D74}" type="datetimeFigureOut">
              <a:rPr lang="es-ES" smtClean="0"/>
              <a:t>17/01/2022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84F6B-C3FA-5A45-A139-F12B9325F87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413656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1E608-B540-6946-B037-0993F8C61D74}" type="datetimeFigureOut">
              <a:rPr lang="es-ES" smtClean="0"/>
              <a:t>17/01/2022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84F6B-C3FA-5A45-A139-F12B9325F87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29174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Encabezado de sección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4"/>
          <p:cNvSpPr txBox="1"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5333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4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609585" lvl="0" indent="-304792" algn="l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667">
                <a:solidFill>
                  <a:srgbClr val="888888"/>
                </a:solidFill>
              </a:defRPr>
            </a:lvl1pPr>
            <a:lvl2pPr marL="1219170" lvl="1" indent="-304792" algn="l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2400">
                <a:solidFill>
                  <a:srgbClr val="888888"/>
                </a:solidFill>
              </a:defRPr>
            </a:lvl2pPr>
            <a:lvl3pPr marL="1828754" lvl="2" indent="-304792" algn="l">
              <a:spcBef>
                <a:spcPts val="427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2133">
                <a:solidFill>
                  <a:srgbClr val="888888"/>
                </a:solidFill>
              </a:defRPr>
            </a:lvl3pPr>
            <a:lvl4pPr marL="2438339" lvl="3" indent="-304792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867">
                <a:solidFill>
                  <a:srgbClr val="888888"/>
                </a:solidFill>
              </a:defRPr>
            </a:lvl4pPr>
            <a:lvl5pPr marL="3047924" lvl="4" indent="-304792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867">
                <a:solidFill>
                  <a:srgbClr val="888888"/>
                </a:solidFill>
              </a:defRPr>
            </a:lvl5pPr>
            <a:lvl6pPr marL="3657509" lvl="5" indent="-304792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867">
                <a:solidFill>
                  <a:srgbClr val="888888"/>
                </a:solidFill>
              </a:defRPr>
            </a:lvl6pPr>
            <a:lvl7pPr marL="4267093" lvl="6" indent="-304792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867">
                <a:solidFill>
                  <a:srgbClr val="888888"/>
                </a:solidFill>
              </a:defRPr>
            </a:lvl7pPr>
            <a:lvl8pPr marL="4876678" lvl="7" indent="-304792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867">
                <a:solidFill>
                  <a:srgbClr val="888888"/>
                </a:solidFill>
              </a:defRPr>
            </a:lvl8pPr>
            <a:lvl9pPr marL="5486263" lvl="8" indent="-304792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867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4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4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4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811851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Dos objeto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5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5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585" lvl="0" indent="-541853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3733"/>
            </a:lvl1pPr>
            <a:lvl2pPr marL="1219170" lvl="1" indent="-507987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3200"/>
            </a:lvl2pPr>
            <a:lvl3pPr marL="1828754" lvl="2" indent="-474121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667"/>
            </a:lvl3pPr>
            <a:lvl4pPr marL="2438339" lvl="3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2400"/>
            </a:lvl4pPr>
            <a:lvl5pPr marL="3047924" lvl="4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2400"/>
            </a:lvl5pPr>
            <a:lvl6pPr marL="3657509" lvl="5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/>
            </a:lvl6pPr>
            <a:lvl7pPr marL="4267093" lvl="6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/>
            </a:lvl7pPr>
            <a:lvl8pPr marL="4876678" lvl="7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/>
            </a:lvl8pPr>
            <a:lvl9pPr marL="5486263" lvl="8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/>
            </a:lvl9pPr>
          </a:lstStyle>
          <a:p>
            <a:endParaRPr/>
          </a:p>
        </p:txBody>
      </p:sp>
      <p:sp>
        <p:nvSpPr>
          <p:cNvPr id="36" name="Google Shape;36;p15"/>
          <p:cNvSpPr txBox="1">
            <a:spLocks noGrp="1"/>
          </p:cNvSpPr>
          <p:nvPr>
            <p:ph type="body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585" lvl="0" indent="-541853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3733"/>
            </a:lvl1pPr>
            <a:lvl2pPr marL="1219170" lvl="1" indent="-507987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3200"/>
            </a:lvl2pPr>
            <a:lvl3pPr marL="1828754" lvl="2" indent="-474121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667"/>
            </a:lvl3pPr>
            <a:lvl4pPr marL="2438339" lvl="3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2400"/>
            </a:lvl4pPr>
            <a:lvl5pPr marL="3047924" lvl="4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2400"/>
            </a:lvl5pPr>
            <a:lvl6pPr marL="3657509" lvl="5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/>
            </a:lvl6pPr>
            <a:lvl7pPr marL="4267093" lvl="6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/>
            </a:lvl7pPr>
            <a:lvl8pPr marL="4876678" lvl="7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/>
            </a:lvl8pPr>
            <a:lvl9pPr marL="5486263" lvl="8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/>
            </a:lvl9pPr>
          </a:lstStyle>
          <a:p>
            <a:endParaRPr/>
          </a:p>
        </p:txBody>
      </p:sp>
      <p:sp>
        <p:nvSpPr>
          <p:cNvPr id="37" name="Google Shape;37;p15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5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30876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Comparació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609585" lvl="0" indent="-304792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 b="1"/>
            </a:lvl1pPr>
            <a:lvl2pPr marL="1219170" lvl="1" indent="-304792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 b="1"/>
            </a:lvl2pPr>
            <a:lvl3pPr marL="1828754" lvl="2" indent="-304792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 b="1"/>
            </a:lvl3pPr>
            <a:lvl4pPr marL="2438339" lvl="3" indent="-30479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 b="1"/>
            </a:lvl4pPr>
            <a:lvl5pPr marL="3047924" lvl="4" indent="-30479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 b="1"/>
            </a:lvl5pPr>
            <a:lvl6pPr marL="3657509" lvl="5" indent="-30479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 b="1"/>
            </a:lvl6pPr>
            <a:lvl7pPr marL="4267093" lvl="6" indent="-30479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 b="1"/>
            </a:lvl7pPr>
            <a:lvl8pPr marL="4876678" lvl="7" indent="-30479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 b="1"/>
            </a:lvl8pPr>
            <a:lvl9pPr marL="5486263" lvl="8" indent="-30479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 b="1"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585" lvl="0" indent="-507987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3200"/>
            </a:lvl1pPr>
            <a:lvl2pPr marL="1219170" lvl="1" indent="-474121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667"/>
            </a:lvl2pPr>
            <a:lvl3pPr marL="1828754" lvl="2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/>
            </a:lvl3pPr>
            <a:lvl4pPr marL="2438339" lvl="3" indent="-440256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2133"/>
            </a:lvl4pPr>
            <a:lvl5pPr marL="3047924" lvl="4" indent="-440256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2133"/>
            </a:lvl5pPr>
            <a:lvl6pPr marL="3657509" lvl="5" indent="-440256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2133"/>
            </a:lvl6pPr>
            <a:lvl7pPr marL="4267093" lvl="6" indent="-440256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2133"/>
            </a:lvl7pPr>
            <a:lvl8pPr marL="4876678" lvl="7" indent="-440256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2133"/>
            </a:lvl8pPr>
            <a:lvl9pPr marL="5486263" lvl="8" indent="-440256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2133"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body" idx="3"/>
          </p:nvPr>
        </p:nvSpPr>
        <p:spPr>
          <a:xfrm>
            <a:off x="6193369" y="1535113"/>
            <a:ext cx="5389033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609585" lvl="0" indent="-304792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 b="1"/>
            </a:lvl1pPr>
            <a:lvl2pPr marL="1219170" lvl="1" indent="-304792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 b="1"/>
            </a:lvl2pPr>
            <a:lvl3pPr marL="1828754" lvl="2" indent="-304792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 b="1"/>
            </a:lvl3pPr>
            <a:lvl4pPr marL="2438339" lvl="3" indent="-30479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 b="1"/>
            </a:lvl4pPr>
            <a:lvl5pPr marL="3047924" lvl="4" indent="-30479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 b="1"/>
            </a:lvl5pPr>
            <a:lvl6pPr marL="3657509" lvl="5" indent="-30479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 b="1"/>
            </a:lvl6pPr>
            <a:lvl7pPr marL="4267093" lvl="6" indent="-30479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 b="1"/>
            </a:lvl7pPr>
            <a:lvl8pPr marL="4876678" lvl="7" indent="-30479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 b="1"/>
            </a:lvl8pPr>
            <a:lvl9pPr marL="5486263" lvl="8" indent="-30479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 b="1"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body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585" lvl="0" indent="-507987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3200"/>
            </a:lvl1pPr>
            <a:lvl2pPr marL="1219170" lvl="1" indent="-474121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667"/>
            </a:lvl2pPr>
            <a:lvl3pPr marL="1828754" lvl="2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/>
            </a:lvl3pPr>
            <a:lvl4pPr marL="2438339" lvl="3" indent="-440256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2133"/>
            </a:lvl4pPr>
            <a:lvl5pPr marL="3047924" lvl="4" indent="-440256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2133"/>
            </a:lvl5pPr>
            <a:lvl6pPr marL="3657509" lvl="5" indent="-440256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2133"/>
            </a:lvl6pPr>
            <a:lvl7pPr marL="4267093" lvl="6" indent="-440256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2133"/>
            </a:lvl7pPr>
            <a:lvl8pPr marL="4876678" lvl="7" indent="-440256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2133"/>
            </a:lvl8pPr>
            <a:lvl9pPr marL="5486263" lvl="8" indent="-440256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2133"/>
            </a:lvl9pPr>
          </a:lstStyle>
          <a:p>
            <a:endParaRPr/>
          </a:p>
        </p:txBody>
      </p:sp>
      <p:sp>
        <p:nvSpPr>
          <p:cNvPr id="46" name="Google Shape;46;p16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6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6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19419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ólo el título" type="titleOnly">
  <p:cSld name="Sólo el título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7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7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7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95060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En blanco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8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40723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Contenido con título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667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body" idx="1"/>
          </p:nvPr>
        </p:nvSpPr>
        <p:spPr>
          <a:xfrm>
            <a:off x="4766733" y="273052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585" lvl="0" indent="-575719" algn="l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4267"/>
            </a:lvl1pPr>
            <a:lvl2pPr marL="1219170" lvl="1" indent="-541853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3733"/>
            </a:lvl2pPr>
            <a:lvl3pPr marL="1828754" lvl="2" indent="-507987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3200"/>
            </a:lvl3pPr>
            <a:lvl4pPr marL="2438339" lvl="3" indent="-474121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667"/>
            </a:lvl4pPr>
            <a:lvl5pPr marL="3047924" lvl="4" indent="-474121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667"/>
            </a:lvl5pPr>
            <a:lvl6pPr marL="3657509" lvl="5" indent="-474121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667"/>
            </a:lvl6pPr>
            <a:lvl7pPr marL="4267093" lvl="6" indent="-474121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667"/>
            </a:lvl7pPr>
            <a:lvl8pPr marL="4876678" lvl="7" indent="-474121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667"/>
            </a:lvl8pPr>
            <a:lvl9pPr marL="5486263" lvl="8" indent="-474121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667"/>
            </a:lvl9pPr>
          </a:lstStyle>
          <a:p>
            <a:endParaRPr/>
          </a:p>
        </p:txBody>
      </p:sp>
      <p:sp>
        <p:nvSpPr>
          <p:cNvPr id="61" name="Google Shape;61;p19"/>
          <p:cNvSpPr txBox="1">
            <a:spLocks noGrp="1"/>
          </p:cNvSpPr>
          <p:nvPr>
            <p:ph type="body" idx="2"/>
          </p:nvPr>
        </p:nvSpPr>
        <p:spPr>
          <a:xfrm>
            <a:off x="609602" y="1435102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585" lvl="0" indent="-304792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/>
            </a:lvl1pPr>
            <a:lvl2pPr marL="1219170" lvl="1" indent="-304792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2pPr>
            <a:lvl3pPr marL="1828754" lvl="2" indent="-304792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33"/>
            </a:lvl3pPr>
            <a:lvl4pPr marL="2438339" lvl="3" indent="-304792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4pPr>
            <a:lvl5pPr marL="3047924" lvl="4" indent="-304792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5pPr>
            <a:lvl6pPr marL="3657509" lvl="5" indent="-304792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6pPr>
            <a:lvl7pPr marL="4267093" lvl="6" indent="-304792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7pPr>
            <a:lvl8pPr marL="4876678" lvl="7" indent="-304792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8pPr>
            <a:lvl9pPr marL="5486263" lvl="8" indent="-304792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98089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Imagen con título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667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0"/>
          <p:cNvSpPr txBox="1">
            <a:spLocks noGrp="1"/>
          </p:cNvSpPr>
          <p:nvPr>
            <p:ph type="body" idx="1"/>
          </p:nvPr>
        </p:nvSpPr>
        <p:spPr>
          <a:xfrm>
            <a:off x="2389717" y="5367338"/>
            <a:ext cx="7315200" cy="8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585" lvl="0" indent="-304792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/>
            </a:lvl1pPr>
            <a:lvl2pPr marL="1219170" lvl="1" indent="-304792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2pPr>
            <a:lvl3pPr marL="1828754" lvl="2" indent="-304792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33"/>
            </a:lvl3pPr>
            <a:lvl4pPr marL="2438339" lvl="3" indent="-304792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4pPr>
            <a:lvl5pPr marL="3047924" lvl="4" indent="-304792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5pPr>
            <a:lvl6pPr marL="3657509" lvl="5" indent="-304792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6pPr>
            <a:lvl7pPr marL="4267093" lvl="6" indent="-304792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7pPr>
            <a:lvl8pPr marL="4876678" lvl="7" indent="-304792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8pPr>
            <a:lvl9pPr marL="5486263" lvl="8" indent="-304792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9pPr>
          </a:lstStyle>
          <a:p>
            <a:endParaRPr/>
          </a:p>
        </p:txBody>
      </p:sp>
      <p:sp>
        <p:nvSpPr>
          <p:cNvPr id="69" name="Google Shape;69;p2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41094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1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906274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11E608-B540-6946-B037-0993F8C61D74}" type="datetimeFigureOut">
              <a:rPr lang="es-ES" smtClean="0"/>
              <a:t>17/01/2022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484F6B-C3FA-5A45-A139-F12B9325F87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23426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609585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6DAF27D9-EB69-EA4F-A194-09089593BA1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DF427BEE-F16E-6240-8DBF-26650A602ED6}"/>
              </a:ext>
            </a:extLst>
          </p:cNvPr>
          <p:cNvSpPr/>
          <p:nvPr/>
        </p:nvSpPr>
        <p:spPr>
          <a:xfrm>
            <a:off x="0" y="2344087"/>
            <a:ext cx="12192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4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Reglamento para la gestión integral de</a:t>
            </a:r>
          </a:p>
          <a:p>
            <a:pPr algn="ctr"/>
            <a:r>
              <a:rPr lang="es-MX" sz="4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residuos y desechos sólidos comunes</a:t>
            </a:r>
          </a:p>
          <a:p>
            <a:pPr algn="ctr"/>
            <a:r>
              <a:rPr lang="es-MX" sz="4000" b="1" i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164-2021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3CB9AB14-EEFE-0A49-AF3A-F71710EB0C2B}"/>
              </a:ext>
            </a:extLst>
          </p:cNvPr>
          <p:cNvSpPr/>
          <p:nvPr/>
        </p:nvSpPr>
        <p:spPr>
          <a:xfrm>
            <a:off x="170330" y="136224"/>
            <a:ext cx="11851341" cy="6585552"/>
          </a:xfrm>
          <a:prstGeom prst="rect">
            <a:avLst/>
          </a:prstGeom>
          <a:noFill/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73C854E6-A5EF-5041-A27E-97861A06D448}"/>
              </a:ext>
            </a:extLst>
          </p:cNvPr>
          <p:cNvGrpSpPr/>
          <p:nvPr/>
        </p:nvGrpSpPr>
        <p:grpSpPr>
          <a:xfrm>
            <a:off x="4757383" y="-99493"/>
            <a:ext cx="2677234" cy="928957"/>
            <a:chOff x="5035826" y="-185555"/>
            <a:chExt cx="3604591" cy="1250735"/>
          </a:xfrm>
        </p:grpSpPr>
        <p:sp>
          <p:nvSpPr>
            <p:cNvPr id="8" name="Rectángulo redondeado 7">
              <a:extLst>
                <a:ext uri="{FF2B5EF4-FFF2-40B4-BE49-F238E27FC236}">
                  <a16:creationId xmlns:a16="http://schemas.microsoft.com/office/drawing/2014/main" id="{AEA09317-BA0C-DF4A-88E1-6C2D01222CB3}"/>
                </a:ext>
              </a:extLst>
            </p:cNvPr>
            <p:cNvSpPr/>
            <p:nvPr/>
          </p:nvSpPr>
          <p:spPr>
            <a:xfrm>
              <a:off x="5035826" y="-185555"/>
              <a:ext cx="3604591" cy="1250735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672FDC00-E496-E44D-AA14-73A4BF366C8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62988" y="66260"/>
              <a:ext cx="3150266" cy="94594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>
            <a:extLst>
              <a:ext uri="{FF2B5EF4-FFF2-40B4-BE49-F238E27FC236}">
                <a16:creationId xmlns:a16="http://schemas.microsoft.com/office/drawing/2014/main" id="{7E4539F8-E4AB-EA43-8209-5426E183983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90655" y="-58135"/>
            <a:ext cx="13268486" cy="8842906"/>
          </a:xfrm>
          <a:prstGeom prst="rect">
            <a:avLst/>
          </a:prstGeom>
        </p:spPr>
      </p:pic>
      <p:grpSp>
        <p:nvGrpSpPr>
          <p:cNvPr id="16" name="Grupo 15">
            <a:extLst>
              <a:ext uri="{FF2B5EF4-FFF2-40B4-BE49-F238E27FC236}">
                <a16:creationId xmlns:a16="http://schemas.microsoft.com/office/drawing/2014/main" id="{C2BA67B9-2198-724E-97F5-55084B273751}"/>
              </a:ext>
            </a:extLst>
          </p:cNvPr>
          <p:cNvGrpSpPr/>
          <p:nvPr/>
        </p:nvGrpSpPr>
        <p:grpSpPr>
          <a:xfrm>
            <a:off x="-4085955" y="-644956"/>
            <a:ext cx="12011699" cy="8681538"/>
            <a:chOff x="-2640329" y="-748207"/>
            <a:chExt cx="12011699" cy="8681538"/>
          </a:xfrm>
        </p:grpSpPr>
        <p:sp>
          <p:nvSpPr>
            <p:cNvPr id="17" name="Paralelogramo 16">
              <a:extLst>
                <a:ext uri="{FF2B5EF4-FFF2-40B4-BE49-F238E27FC236}">
                  <a16:creationId xmlns:a16="http://schemas.microsoft.com/office/drawing/2014/main" id="{4E8BE053-8394-744C-90E7-AB4DC31526AA}"/>
                </a:ext>
              </a:extLst>
            </p:cNvPr>
            <p:cNvSpPr/>
            <p:nvPr/>
          </p:nvSpPr>
          <p:spPr>
            <a:xfrm>
              <a:off x="-1906230" y="-748207"/>
              <a:ext cx="11277600" cy="8308842"/>
            </a:xfrm>
            <a:prstGeom prst="parallelogram">
              <a:avLst/>
            </a:prstGeom>
            <a:solidFill>
              <a:schemeClr val="bg1">
                <a:alpha val="33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GT" dirty="0"/>
            </a:p>
          </p:txBody>
        </p:sp>
        <p:sp>
          <p:nvSpPr>
            <p:cNvPr id="18" name="Paralelogramo 17">
              <a:extLst>
                <a:ext uri="{FF2B5EF4-FFF2-40B4-BE49-F238E27FC236}">
                  <a16:creationId xmlns:a16="http://schemas.microsoft.com/office/drawing/2014/main" id="{814CB649-A3A3-2148-BC21-1509B4074E6C}"/>
                </a:ext>
              </a:extLst>
            </p:cNvPr>
            <p:cNvSpPr/>
            <p:nvPr/>
          </p:nvSpPr>
          <p:spPr>
            <a:xfrm>
              <a:off x="-2640329" y="-748207"/>
              <a:ext cx="11784026" cy="8123040"/>
            </a:xfrm>
            <a:prstGeom prst="parallelogram">
              <a:avLst/>
            </a:prstGeom>
            <a:solidFill>
              <a:schemeClr val="bg1">
                <a:alpha val="37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GT" dirty="0"/>
            </a:p>
          </p:txBody>
        </p:sp>
        <p:sp>
          <p:nvSpPr>
            <p:cNvPr id="19" name="Paralelogramo 18">
              <a:extLst>
                <a:ext uri="{FF2B5EF4-FFF2-40B4-BE49-F238E27FC236}">
                  <a16:creationId xmlns:a16="http://schemas.microsoft.com/office/drawing/2014/main" id="{ED8E8ABA-7F5B-BF49-974A-7F906F4E50AF}"/>
                </a:ext>
              </a:extLst>
            </p:cNvPr>
            <p:cNvSpPr/>
            <p:nvPr/>
          </p:nvSpPr>
          <p:spPr>
            <a:xfrm>
              <a:off x="-1860745" y="-161386"/>
              <a:ext cx="10654285" cy="8094717"/>
            </a:xfrm>
            <a:prstGeom prst="parallelogram">
              <a:avLst/>
            </a:prstGeom>
            <a:solidFill>
              <a:schemeClr val="bg1">
                <a:alpha val="63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GT" dirty="0"/>
            </a:p>
          </p:txBody>
        </p:sp>
      </p:grpSp>
      <p:grpSp>
        <p:nvGrpSpPr>
          <p:cNvPr id="20" name="Grupo 19">
            <a:extLst>
              <a:ext uri="{FF2B5EF4-FFF2-40B4-BE49-F238E27FC236}">
                <a16:creationId xmlns:a16="http://schemas.microsoft.com/office/drawing/2014/main" id="{5876BC96-77DA-D249-815C-55C1E6B0DC00}"/>
              </a:ext>
            </a:extLst>
          </p:cNvPr>
          <p:cNvGrpSpPr/>
          <p:nvPr/>
        </p:nvGrpSpPr>
        <p:grpSpPr>
          <a:xfrm>
            <a:off x="664802" y="1664256"/>
            <a:ext cx="4881456" cy="3529489"/>
            <a:chOff x="179294" y="1871216"/>
            <a:chExt cx="4881456" cy="3529489"/>
          </a:xfrm>
        </p:grpSpPr>
        <p:sp>
          <p:nvSpPr>
            <p:cNvPr id="4" name="CuadroTexto 3">
              <a:extLst>
                <a:ext uri="{FF2B5EF4-FFF2-40B4-BE49-F238E27FC236}">
                  <a16:creationId xmlns:a16="http://schemas.microsoft.com/office/drawing/2014/main" id="{971F0E5C-9616-6C43-8CEA-660233AAEC4D}"/>
                </a:ext>
              </a:extLst>
            </p:cNvPr>
            <p:cNvSpPr txBox="1"/>
            <p:nvPr/>
          </p:nvSpPr>
          <p:spPr>
            <a:xfrm>
              <a:off x="179294" y="3092381"/>
              <a:ext cx="4881456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s-GT" sz="1600" dirty="0">
                  <a:latin typeface="Arial" panose="020B0604020202020204" pitchFamily="34" charset="0"/>
                  <a:cs typeface="Arial" panose="020B0604020202020204" pitchFamily="34" charset="0"/>
                </a:rPr>
                <a:t>A través de la implementación del acuerdo gubernativo 164-2021, se incorpora de manera activa a la </a:t>
              </a:r>
              <a:r>
                <a:rPr lang="es-GT" sz="1600" b="1" dirty="0">
                  <a:solidFill>
                    <a:srgbClr val="1588C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población en general y el sector privado</a:t>
              </a:r>
              <a:r>
                <a:rPr lang="es-GT" sz="1600" dirty="0">
                  <a:latin typeface="Arial" panose="020B0604020202020204" pitchFamily="34" charset="0"/>
                  <a:cs typeface="Arial" panose="020B0604020202020204" pitchFamily="34" charset="0"/>
                </a:rPr>
                <a:t>, mediante el llamado a la </a:t>
              </a:r>
              <a:r>
                <a:rPr lang="es-GT" sz="1600" b="1" dirty="0">
                  <a:solidFill>
                    <a:srgbClr val="1588C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clasificación desde el origen, recuperación y reciclaje a nivel domiciliar</a:t>
              </a:r>
              <a:r>
                <a:rPr lang="es-GT" sz="1600" dirty="0">
                  <a:latin typeface="Arial" panose="020B0604020202020204" pitchFamily="34" charset="0"/>
                  <a:cs typeface="Arial" panose="020B0604020202020204" pitchFamily="34" charset="0"/>
                </a:rPr>
                <a:t>, promoción de la </a:t>
              </a:r>
              <a:r>
                <a:rPr lang="es-GT" sz="1600" b="1" dirty="0">
                  <a:solidFill>
                    <a:srgbClr val="1588C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economía circular </a:t>
              </a:r>
              <a:r>
                <a:rPr lang="es-GT" sz="1600" dirty="0">
                  <a:latin typeface="Arial" panose="020B0604020202020204" pitchFamily="34" charset="0"/>
                  <a:cs typeface="Arial" panose="020B0604020202020204" pitchFamily="34" charset="0"/>
                </a:rPr>
                <a:t>y la facultad de </a:t>
              </a:r>
              <a:r>
                <a:rPr lang="es-GT" sz="1600" b="1" dirty="0">
                  <a:solidFill>
                    <a:srgbClr val="1588C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denunciar</a:t>
              </a:r>
              <a:r>
                <a:rPr lang="es-GT" sz="1600" dirty="0">
                  <a:latin typeface="Arial" panose="020B0604020202020204" pitchFamily="34" charset="0"/>
                  <a:cs typeface="Arial" panose="020B0604020202020204" pitchFamily="34" charset="0"/>
                </a:rPr>
                <a:t> ante la autoridad competente todo hecho u omisión que violente las disposiciones del reglamento. </a:t>
              </a:r>
            </a:p>
          </p:txBody>
        </p:sp>
        <p:sp>
          <p:nvSpPr>
            <p:cNvPr id="14" name="CuadroTexto 13">
              <a:extLst>
                <a:ext uri="{FF2B5EF4-FFF2-40B4-BE49-F238E27FC236}">
                  <a16:creationId xmlns:a16="http://schemas.microsoft.com/office/drawing/2014/main" id="{669421DB-7381-384E-BA4C-C50E88594B61}"/>
                </a:ext>
              </a:extLst>
            </p:cNvPr>
            <p:cNvSpPr txBox="1"/>
            <p:nvPr/>
          </p:nvSpPr>
          <p:spPr>
            <a:xfrm>
              <a:off x="204979" y="1871216"/>
              <a:ext cx="485577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GT" sz="3000" b="1" dirty="0">
                  <a:solidFill>
                    <a:srgbClr val="1488C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Participación </a:t>
              </a:r>
              <a:endParaRPr lang="es-GT" sz="3000" dirty="0">
                <a:solidFill>
                  <a:srgbClr val="1488C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s-GT" sz="30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Ciudadana</a:t>
              </a:r>
              <a:endParaRPr lang="es-GT" sz="3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" name="Grupo 20">
            <a:extLst>
              <a:ext uri="{FF2B5EF4-FFF2-40B4-BE49-F238E27FC236}">
                <a16:creationId xmlns:a16="http://schemas.microsoft.com/office/drawing/2014/main" id="{D5C9553D-9C12-C546-9438-4FE825E9C61C}"/>
              </a:ext>
            </a:extLst>
          </p:cNvPr>
          <p:cNvGrpSpPr/>
          <p:nvPr/>
        </p:nvGrpSpPr>
        <p:grpSpPr>
          <a:xfrm>
            <a:off x="9745579" y="-161386"/>
            <a:ext cx="2225842" cy="879650"/>
            <a:chOff x="9745579" y="-161386"/>
            <a:chExt cx="2225842" cy="879650"/>
          </a:xfrm>
        </p:grpSpPr>
        <p:sp>
          <p:nvSpPr>
            <p:cNvPr id="22" name="Rectángulo redondeado 21">
              <a:extLst>
                <a:ext uri="{FF2B5EF4-FFF2-40B4-BE49-F238E27FC236}">
                  <a16:creationId xmlns:a16="http://schemas.microsoft.com/office/drawing/2014/main" id="{C8132FDC-C3DC-D54B-95B9-24240FA6F27F}"/>
                </a:ext>
              </a:extLst>
            </p:cNvPr>
            <p:cNvSpPr/>
            <p:nvPr/>
          </p:nvSpPr>
          <p:spPr>
            <a:xfrm>
              <a:off x="9745579" y="-161386"/>
              <a:ext cx="2225842" cy="87965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pic>
          <p:nvPicPr>
            <p:cNvPr id="23" name="Imagen 22">
              <a:extLst>
                <a:ext uri="{FF2B5EF4-FFF2-40B4-BE49-F238E27FC236}">
                  <a16:creationId xmlns:a16="http://schemas.microsoft.com/office/drawing/2014/main" id="{A1190638-ACA8-0240-BF12-F1BF1522874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70903" y="72188"/>
              <a:ext cx="1975195" cy="5931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190250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7EB0AECD-43CA-7340-ACE0-56B05BEAFDE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208040" y="-2669908"/>
            <a:ext cx="19516923" cy="13007715"/>
          </a:xfrm>
          <a:prstGeom prst="rect">
            <a:avLst/>
          </a:prstGeom>
        </p:spPr>
      </p:pic>
      <p:grpSp>
        <p:nvGrpSpPr>
          <p:cNvPr id="9" name="Grupo 8">
            <a:extLst>
              <a:ext uri="{FF2B5EF4-FFF2-40B4-BE49-F238E27FC236}">
                <a16:creationId xmlns:a16="http://schemas.microsoft.com/office/drawing/2014/main" id="{CD8AAE37-610B-FB4E-B0CC-94BD68301E98}"/>
              </a:ext>
            </a:extLst>
          </p:cNvPr>
          <p:cNvGrpSpPr/>
          <p:nvPr/>
        </p:nvGrpSpPr>
        <p:grpSpPr>
          <a:xfrm>
            <a:off x="-4408683" y="-598648"/>
            <a:ext cx="12011699" cy="8681538"/>
            <a:chOff x="-2640329" y="-748207"/>
            <a:chExt cx="12011699" cy="8681538"/>
          </a:xfrm>
        </p:grpSpPr>
        <p:sp>
          <p:nvSpPr>
            <p:cNvPr id="10" name="Paralelogramo 9">
              <a:extLst>
                <a:ext uri="{FF2B5EF4-FFF2-40B4-BE49-F238E27FC236}">
                  <a16:creationId xmlns:a16="http://schemas.microsoft.com/office/drawing/2014/main" id="{17705A1E-F1D2-A34F-ACFA-F87A4F776191}"/>
                </a:ext>
              </a:extLst>
            </p:cNvPr>
            <p:cNvSpPr/>
            <p:nvPr/>
          </p:nvSpPr>
          <p:spPr>
            <a:xfrm>
              <a:off x="-1906230" y="-748207"/>
              <a:ext cx="11277600" cy="8308842"/>
            </a:xfrm>
            <a:prstGeom prst="parallelogram">
              <a:avLst/>
            </a:prstGeom>
            <a:solidFill>
              <a:schemeClr val="bg1">
                <a:alpha val="33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GT" dirty="0"/>
            </a:p>
          </p:txBody>
        </p:sp>
        <p:sp>
          <p:nvSpPr>
            <p:cNvPr id="12" name="Paralelogramo 11">
              <a:extLst>
                <a:ext uri="{FF2B5EF4-FFF2-40B4-BE49-F238E27FC236}">
                  <a16:creationId xmlns:a16="http://schemas.microsoft.com/office/drawing/2014/main" id="{078F709D-5D2F-3F4C-9A17-CFF33CC366EC}"/>
                </a:ext>
              </a:extLst>
            </p:cNvPr>
            <p:cNvSpPr/>
            <p:nvPr/>
          </p:nvSpPr>
          <p:spPr>
            <a:xfrm>
              <a:off x="-2640329" y="-748207"/>
              <a:ext cx="11784026" cy="8123040"/>
            </a:xfrm>
            <a:prstGeom prst="parallelogram">
              <a:avLst/>
            </a:prstGeom>
            <a:solidFill>
              <a:schemeClr val="bg1">
                <a:alpha val="37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GT" dirty="0"/>
            </a:p>
          </p:txBody>
        </p:sp>
        <p:sp>
          <p:nvSpPr>
            <p:cNvPr id="13" name="Paralelogramo 12">
              <a:extLst>
                <a:ext uri="{FF2B5EF4-FFF2-40B4-BE49-F238E27FC236}">
                  <a16:creationId xmlns:a16="http://schemas.microsoft.com/office/drawing/2014/main" id="{1A343348-3F1D-D446-A524-7C6A57FDDC8C}"/>
                </a:ext>
              </a:extLst>
            </p:cNvPr>
            <p:cNvSpPr/>
            <p:nvPr/>
          </p:nvSpPr>
          <p:spPr>
            <a:xfrm>
              <a:off x="-1860745" y="-161386"/>
              <a:ext cx="10654285" cy="8094717"/>
            </a:xfrm>
            <a:prstGeom prst="parallelogram">
              <a:avLst/>
            </a:prstGeom>
            <a:solidFill>
              <a:schemeClr val="bg1">
                <a:alpha val="63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GT" dirty="0"/>
            </a:p>
          </p:txBody>
        </p:sp>
      </p:grpSp>
      <p:grpSp>
        <p:nvGrpSpPr>
          <p:cNvPr id="2" name="Grupo 1">
            <a:extLst>
              <a:ext uri="{FF2B5EF4-FFF2-40B4-BE49-F238E27FC236}">
                <a16:creationId xmlns:a16="http://schemas.microsoft.com/office/drawing/2014/main" id="{D04A7FA6-649E-B94B-9F18-88DB486ED9C3}"/>
              </a:ext>
            </a:extLst>
          </p:cNvPr>
          <p:cNvGrpSpPr/>
          <p:nvPr/>
        </p:nvGrpSpPr>
        <p:grpSpPr>
          <a:xfrm>
            <a:off x="455911" y="560356"/>
            <a:ext cx="4881456" cy="5737287"/>
            <a:chOff x="491503" y="1879409"/>
            <a:chExt cx="4881456" cy="5737287"/>
          </a:xfrm>
        </p:grpSpPr>
        <p:sp>
          <p:nvSpPr>
            <p:cNvPr id="4" name="CuadroTexto 3">
              <a:extLst>
                <a:ext uri="{FF2B5EF4-FFF2-40B4-BE49-F238E27FC236}">
                  <a16:creationId xmlns:a16="http://schemas.microsoft.com/office/drawing/2014/main" id="{971F0E5C-9616-6C43-8CEA-660233AAEC4D}"/>
                </a:ext>
              </a:extLst>
            </p:cNvPr>
            <p:cNvSpPr txBox="1"/>
            <p:nvPr/>
          </p:nvSpPr>
          <p:spPr>
            <a:xfrm>
              <a:off x="491503" y="3092381"/>
              <a:ext cx="4881456" cy="45243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s-GT" sz="2400" dirty="0">
                  <a:latin typeface="Arial" panose="020B0604020202020204" pitchFamily="34" charset="0"/>
                  <a:cs typeface="Arial" panose="020B0604020202020204" pitchFamily="34" charset="0"/>
                </a:rPr>
                <a:t>El Reglamento para la Gestión Integral buscan evitar que la contaminación dañe los ecosistemas y las fuentes hídricas, mejorar el medio ambiente y la salud de los habitantes del territorio guatemalteco.</a:t>
              </a:r>
            </a:p>
            <a:p>
              <a:pPr algn="just"/>
              <a:endParaRPr lang="es-GT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/>
              <a:r>
                <a:rPr lang="es-GT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En el 2022 el MARN dará asesoría técnica a las 340 municipalidad del país</a:t>
              </a:r>
              <a:r>
                <a:rPr lang="es-GT" sz="2400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es-GT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CuadroTexto 6">
              <a:extLst>
                <a:ext uri="{FF2B5EF4-FFF2-40B4-BE49-F238E27FC236}">
                  <a16:creationId xmlns:a16="http://schemas.microsoft.com/office/drawing/2014/main" id="{B7370B72-BC40-244D-B49E-E27043F6B6B9}"/>
                </a:ext>
              </a:extLst>
            </p:cNvPr>
            <p:cNvSpPr txBox="1"/>
            <p:nvPr/>
          </p:nvSpPr>
          <p:spPr>
            <a:xfrm>
              <a:off x="491503" y="1879409"/>
              <a:ext cx="485577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GT" sz="3000" b="1" dirty="0">
                  <a:solidFill>
                    <a:srgbClr val="1488C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Gobiernos </a:t>
              </a:r>
              <a:endParaRPr lang="es-GT" sz="3000" dirty="0">
                <a:solidFill>
                  <a:srgbClr val="1488C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s-GT" sz="30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Locales</a:t>
              </a:r>
              <a:endParaRPr lang="es-GT" sz="3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" name="Grupo 13">
            <a:extLst>
              <a:ext uri="{FF2B5EF4-FFF2-40B4-BE49-F238E27FC236}">
                <a16:creationId xmlns:a16="http://schemas.microsoft.com/office/drawing/2014/main" id="{ED9BD447-3B14-604A-8842-E3F315C39C48}"/>
              </a:ext>
            </a:extLst>
          </p:cNvPr>
          <p:cNvGrpSpPr/>
          <p:nvPr/>
        </p:nvGrpSpPr>
        <p:grpSpPr>
          <a:xfrm>
            <a:off x="9745579" y="-161386"/>
            <a:ext cx="2225842" cy="879650"/>
            <a:chOff x="9745579" y="-161386"/>
            <a:chExt cx="2225842" cy="879650"/>
          </a:xfrm>
        </p:grpSpPr>
        <p:sp>
          <p:nvSpPr>
            <p:cNvPr id="15" name="Rectángulo redondeado 14">
              <a:extLst>
                <a:ext uri="{FF2B5EF4-FFF2-40B4-BE49-F238E27FC236}">
                  <a16:creationId xmlns:a16="http://schemas.microsoft.com/office/drawing/2014/main" id="{B9975681-04CC-7441-AB13-F3EB40B61790}"/>
                </a:ext>
              </a:extLst>
            </p:cNvPr>
            <p:cNvSpPr/>
            <p:nvPr/>
          </p:nvSpPr>
          <p:spPr>
            <a:xfrm>
              <a:off x="9745579" y="-161386"/>
              <a:ext cx="2225842" cy="87965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pic>
          <p:nvPicPr>
            <p:cNvPr id="16" name="Imagen 15">
              <a:extLst>
                <a:ext uri="{FF2B5EF4-FFF2-40B4-BE49-F238E27FC236}">
                  <a16:creationId xmlns:a16="http://schemas.microsoft.com/office/drawing/2014/main" id="{64A32557-2905-8E4A-A4AE-AB71412D03B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70903" y="72188"/>
              <a:ext cx="1975195" cy="5931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917395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03A25F22-BCAA-0942-9834-DC777ED038B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2097" y="-979478"/>
            <a:ext cx="12214097" cy="8140499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3C17C650-25EE-664D-A5F8-8732B1E1188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4511" y="5979341"/>
            <a:ext cx="2162978" cy="473710"/>
          </a:xfrm>
          <a:prstGeom prst="rect">
            <a:avLst/>
          </a:prstGeom>
        </p:spPr>
      </p:pic>
      <p:grpSp>
        <p:nvGrpSpPr>
          <p:cNvPr id="21" name="Grupo 20">
            <a:extLst>
              <a:ext uri="{FF2B5EF4-FFF2-40B4-BE49-F238E27FC236}">
                <a16:creationId xmlns:a16="http://schemas.microsoft.com/office/drawing/2014/main" id="{C3E81183-4517-8448-AA97-F2F89EB36B61}"/>
              </a:ext>
            </a:extLst>
          </p:cNvPr>
          <p:cNvGrpSpPr/>
          <p:nvPr/>
        </p:nvGrpSpPr>
        <p:grpSpPr>
          <a:xfrm>
            <a:off x="4757383" y="3021489"/>
            <a:ext cx="2677234" cy="815023"/>
            <a:chOff x="4757383" y="3021489"/>
            <a:chExt cx="2677234" cy="815023"/>
          </a:xfrm>
        </p:grpSpPr>
        <p:sp>
          <p:nvSpPr>
            <p:cNvPr id="19" name="Rectángulo redondeado 18">
              <a:extLst>
                <a:ext uri="{FF2B5EF4-FFF2-40B4-BE49-F238E27FC236}">
                  <a16:creationId xmlns:a16="http://schemas.microsoft.com/office/drawing/2014/main" id="{2B8D6335-8653-844D-A3D1-9F4E2144541B}"/>
                </a:ext>
              </a:extLst>
            </p:cNvPr>
            <p:cNvSpPr/>
            <p:nvPr/>
          </p:nvSpPr>
          <p:spPr>
            <a:xfrm>
              <a:off x="4757383" y="3021489"/>
              <a:ext cx="2677234" cy="81502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pic>
          <p:nvPicPr>
            <p:cNvPr id="20" name="Imagen 19">
              <a:extLst>
                <a:ext uri="{FF2B5EF4-FFF2-40B4-BE49-F238E27FC236}">
                  <a16:creationId xmlns:a16="http://schemas.microsoft.com/office/drawing/2014/main" id="{404FDBAA-82EF-704B-9E7F-A2312105E8E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26103" y="3090772"/>
              <a:ext cx="2339794" cy="70258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817787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271FB6E2-285B-2945-B65D-DD145E8E598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748207"/>
            <a:ext cx="12192000" cy="8123041"/>
          </a:xfrm>
          <a:prstGeom prst="rect">
            <a:avLst/>
          </a:prstGeom>
        </p:spPr>
      </p:pic>
      <p:grpSp>
        <p:nvGrpSpPr>
          <p:cNvPr id="21" name="Grupo 20">
            <a:extLst>
              <a:ext uri="{FF2B5EF4-FFF2-40B4-BE49-F238E27FC236}">
                <a16:creationId xmlns:a16="http://schemas.microsoft.com/office/drawing/2014/main" id="{B536F45F-0E93-894A-951D-A93C9B70F82A}"/>
              </a:ext>
            </a:extLst>
          </p:cNvPr>
          <p:cNvGrpSpPr/>
          <p:nvPr/>
        </p:nvGrpSpPr>
        <p:grpSpPr>
          <a:xfrm>
            <a:off x="-4327278" y="-748207"/>
            <a:ext cx="12011699" cy="8681538"/>
            <a:chOff x="-2640329" y="-748207"/>
            <a:chExt cx="12011699" cy="8681538"/>
          </a:xfrm>
        </p:grpSpPr>
        <p:sp>
          <p:nvSpPr>
            <p:cNvPr id="20" name="Paralelogramo 19">
              <a:extLst>
                <a:ext uri="{FF2B5EF4-FFF2-40B4-BE49-F238E27FC236}">
                  <a16:creationId xmlns:a16="http://schemas.microsoft.com/office/drawing/2014/main" id="{EDCF4A30-1840-A44A-AE60-CCEA4E2F7ECC}"/>
                </a:ext>
              </a:extLst>
            </p:cNvPr>
            <p:cNvSpPr/>
            <p:nvPr/>
          </p:nvSpPr>
          <p:spPr>
            <a:xfrm>
              <a:off x="-1906230" y="-748207"/>
              <a:ext cx="11277600" cy="8308842"/>
            </a:xfrm>
            <a:prstGeom prst="parallelogram">
              <a:avLst/>
            </a:prstGeom>
            <a:solidFill>
              <a:schemeClr val="bg1">
                <a:alpha val="33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GT" dirty="0"/>
            </a:p>
          </p:txBody>
        </p:sp>
        <p:sp>
          <p:nvSpPr>
            <p:cNvPr id="17" name="Paralelogramo 16">
              <a:extLst>
                <a:ext uri="{FF2B5EF4-FFF2-40B4-BE49-F238E27FC236}">
                  <a16:creationId xmlns:a16="http://schemas.microsoft.com/office/drawing/2014/main" id="{045449E0-0CB7-474A-A178-95A057F6E269}"/>
                </a:ext>
              </a:extLst>
            </p:cNvPr>
            <p:cNvSpPr/>
            <p:nvPr/>
          </p:nvSpPr>
          <p:spPr>
            <a:xfrm>
              <a:off x="-2640329" y="-748207"/>
              <a:ext cx="11784026" cy="8123040"/>
            </a:xfrm>
            <a:prstGeom prst="parallelogram">
              <a:avLst/>
            </a:prstGeom>
            <a:solidFill>
              <a:schemeClr val="bg1">
                <a:alpha val="37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GT" dirty="0"/>
            </a:p>
          </p:txBody>
        </p:sp>
        <p:sp>
          <p:nvSpPr>
            <p:cNvPr id="18" name="Paralelogramo 17">
              <a:extLst>
                <a:ext uri="{FF2B5EF4-FFF2-40B4-BE49-F238E27FC236}">
                  <a16:creationId xmlns:a16="http://schemas.microsoft.com/office/drawing/2014/main" id="{1FE7034E-9934-6F4F-8861-DF4B248D25F0}"/>
                </a:ext>
              </a:extLst>
            </p:cNvPr>
            <p:cNvSpPr/>
            <p:nvPr/>
          </p:nvSpPr>
          <p:spPr>
            <a:xfrm>
              <a:off x="-1860745" y="-161386"/>
              <a:ext cx="10654285" cy="8094717"/>
            </a:xfrm>
            <a:prstGeom prst="parallelogram">
              <a:avLst/>
            </a:prstGeom>
            <a:solidFill>
              <a:schemeClr val="bg1">
                <a:alpha val="63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GT" dirty="0"/>
            </a:p>
          </p:txBody>
        </p:sp>
      </p:grpSp>
      <p:grpSp>
        <p:nvGrpSpPr>
          <p:cNvPr id="26" name="Grupo 25">
            <a:extLst>
              <a:ext uri="{FF2B5EF4-FFF2-40B4-BE49-F238E27FC236}">
                <a16:creationId xmlns:a16="http://schemas.microsoft.com/office/drawing/2014/main" id="{49999E27-28FA-1348-9759-F4663D79F964}"/>
              </a:ext>
            </a:extLst>
          </p:cNvPr>
          <p:cNvGrpSpPr/>
          <p:nvPr/>
        </p:nvGrpSpPr>
        <p:grpSpPr>
          <a:xfrm>
            <a:off x="9745579" y="-161386"/>
            <a:ext cx="2225842" cy="879650"/>
            <a:chOff x="9745579" y="-161386"/>
            <a:chExt cx="2225842" cy="879650"/>
          </a:xfrm>
        </p:grpSpPr>
        <p:sp>
          <p:nvSpPr>
            <p:cNvPr id="9" name="Rectángulo redondeado 8">
              <a:extLst>
                <a:ext uri="{FF2B5EF4-FFF2-40B4-BE49-F238E27FC236}">
                  <a16:creationId xmlns:a16="http://schemas.microsoft.com/office/drawing/2014/main" id="{F4853B34-2BC3-9B43-BD69-7941C83611F7}"/>
                </a:ext>
              </a:extLst>
            </p:cNvPr>
            <p:cNvSpPr/>
            <p:nvPr/>
          </p:nvSpPr>
          <p:spPr>
            <a:xfrm>
              <a:off x="9745579" y="-161386"/>
              <a:ext cx="2225842" cy="87965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7469BE43-4B85-0D45-8296-2916EF03F89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70903" y="72188"/>
              <a:ext cx="1975195" cy="593103"/>
            </a:xfrm>
            <a:prstGeom prst="rect">
              <a:avLst/>
            </a:prstGeom>
          </p:spPr>
        </p:pic>
      </p:grpSp>
      <p:pic>
        <p:nvPicPr>
          <p:cNvPr id="11" name="Imagen 10">
            <a:extLst>
              <a:ext uri="{FF2B5EF4-FFF2-40B4-BE49-F238E27FC236}">
                <a16:creationId xmlns:a16="http://schemas.microsoft.com/office/drawing/2014/main" id="{73E607F9-C191-8945-991E-125FF4FDDB9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04740" y="1303667"/>
            <a:ext cx="3759363" cy="4401205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0C3DEC08-5DF4-5F4D-AA08-072CCEB11F4B}"/>
              </a:ext>
            </a:extLst>
          </p:cNvPr>
          <p:cNvSpPr txBox="1"/>
          <p:nvPr/>
        </p:nvSpPr>
        <p:spPr>
          <a:xfrm>
            <a:off x="401950" y="2343735"/>
            <a:ext cx="6015941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GT" sz="1500" dirty="0">
                <a:latin typeface="Arial" panose="020B0604020202020204" pitchFamily="34" charset="0"/>
                <a:cs typeface="Arial" panose="020B0604020202020204" pitchFamily="34" charset="0"/>
              </a:rPr>
              <a:t>Estable las normas sanitarias y ambientales que deben aplicarse para la gestión integral de los residuos y desechos sólidos comunes, para asegurar la protección de la salud humana y evitar la contaminación del ambiente.</a:t>
            </a:r>
          </a:p>
          <a:p>
            <a:pPr algn="just"/>
            <a:endParaRPr lang="es-GT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GT" sz="1500" b="1" dirty="0">
                <a:latin typeface="Arial" panose="020B0604020202020204" pitchFamily="34" charset="0"/>
                <a:cs typeface="Arial" panose="020B0604020202020204" pitchFamily="34" charset="0"/>
              </a:rPr>
              <a:t>Corresponde velar por el cumplimiento</a:t>
            </a:r>
          </a:p>
          <a:p>
            <a:pPr algn="just"/>
            <a:endParaRPr lang="es-GT"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GT" sz="1500" dirty="0">
                <a:latin typeface="Arial" panose="020B0604020202020204" pitchFamily="34" charset="0"/>
                <a:cs typeface="Arial" panose="020B0604020202020204" pitchFamily="34" charset="0"/>
              </a:rPr>
              <a:t>340 Municipalidades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GT" sz="1500" dirty="0">
                <a:latin typeface="Arial" panose="020B0604020202020204" pitchFamily="34" charset="0"/>
                <a:cs typeface="Arial" panose="020B0604020202020204" pitchFamily="34" charset="0"/>
              </a:rPr>
              <a:t>Ministerio de Ambiente y Recursos Naturales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GT" sz="1500" dirty="0">
                <a:latin typeface="Arial" panose="020B0604020202020204" pitchFamily="34" charset="0"/>
                <a:cs typeface="Arial" panose="020B0604020202020204" pitchFamily="34" charset="0"/>
              </a:rPr>
              <a:t>Ministerio de Salud Pública y Asistencia Social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GT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GT" sz="1500" b="1" dirty="0">
                <a:latin typeface="Arial" panose="020B0604020202020204" pitchFamily="34" charset="0"/>
                <a:cs typeface="Arial" panose="020B0604020202020204" pitchFamily="34" charset="0"/>
              </a:rPr>
              <a:t>Ámbito de aplicación</a:t>
            </a:r>
          </a:p>
          <a:p>
            <a:pPr algn="just"/>
            <a:endParaRPr lang="es-GT"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GT" sz="1500" dirty="0">
                <a:latin typeface="Arial" panose="020B0604020202020204" pitchFamily="34" charset="0"/>
                <a:cs typeface="Arial" panose="020B0604020202020204" pitchFamily="34" charset="0"/>
              </a:rPr>
              <a:t>Municipalidades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GT" sz="1500" dirty="0">
                <a:latin typeface="Arial" panose="020B0604020202020204" pitchFamily="34" charset="0"/>
                <a:cs typeface="Arial" panose="020B0604020202020204" pitchFamily="34" charset="0"/>
              </a:rPr>
              <a:t>Sector Público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GT" sz="1500" dirty="0">
                <a:latin typeface="Arial" panose="020B0604020202020204" pitchFamily="34" charset="0"/>
                <a:cs typeface="Arial" panose="020B0604020202020204" pitchFamily="34" charset="0"/>
              </a:rPr>
              <a:t>Sector Privado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GT" sz="1500" b="1" dirty="0">
                <a:solidFill>
                  <a:srgbClr val="1488C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Población en general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1819D3ED-6E8D-7740-9E69-C2708D62FE8A}"/>
              </a:ext>
            </a:extLst>
          </p:cNvPr>
          <p:cNvSpPr txBox="1"/>
          <p:nvPr/>
        </p:nvSpPr>
        <p:spPr>
          <a:xfrm>
            <a:off x="538683" y="602752"/>
            <a:ext cx="6795953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sz="2300" b="1" dirty="0">
                <a:solidFill>
                  <a:srgbClr val="1488C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Reglamento para la ge</a:t>
            </a:r>
            <a:r>
              <a:rPr lang="es-GT" sz="2300" b="1" dirty="0">
                <a:solidFill>
                  <a:srgbClr val="1687C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s-GT" sz="2300" b="1" dirty="0">
                <a:solidFill>
                  <a:srgbClr val="1488C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ión integral de</a:t>
            </a:r>
          </a:p>
          <a:p>
            <a:r>
              <a:rPr lang="es-GT" sz="2300" b="1" dirty="0">
                <a:solidFill>
                  <a:srgbClr val="1488C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residuos y desechos sólidos comunes </a:t>
            </a:r>
            <a:endParaRPr lang="es-GT" sz="2300" dirty="0">
              <a:solidFill>
                <a:srgbClr val="1488C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GT" sz="2300" b="1" i="1" dirty="0">
                <a:latin typeface="Arial" panose="020B0604020202020204" pitchFamily="34" charset="0"/>
                <a:cs typeface="Arial" panose="020B0604020202020204" pitchFamily="34" charset="0"/>
              </a:rPr>
              <a:t>Acuerdo Gubernativo 164-2021</a:t>
            </a:r>
            <a:endParaRPr lang="es-GT" sz="2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4219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>
            <a:extLst>
              <a:ext uri="{FF2B5EF4-FFF2-40B4-BE49-F238E27FC236}">
                <a16:creationId xmlns:a16="http://schemas.microsoft.com/office/drawing/2014/main" id="{7DFA5AFE-834E-4647-B2FC-F9EAE766950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949187" y="-5305790"/>
            <a:ext cx="19460668" cy="12973779"/>
          </a:xfrm>
          <a:prstGeom prst="rect">
            <a:avLst/>
          </a:prstGeom>
        </p:spPr>
      </p:pic>
      <p:grpSp>
        <p:nvGrpSpPr>
          <p:cNvPr id="17" name="Grupo 16">
            <a:extLst>
              <a:ext uri="{FF2B5EF4-FFF2-40B4-BE49-F238E27FC236}">
                <a16:creationId xmlns:a16="http://schemas.microsoft.com/office/drawing/2014/main" id="{0EC10F51-3B40-6448-9B51-5CCA8C711438}"/>
              </a:ext>
            </a:extLst>
          </p:cNvPr>
          <p:cNvGrpSpPr/>
          <p:nvPr/>
        </p:nvGrpSpPr>
        <p:grpSpPr>
          <a:xfrm>
            <a:off x="-5736978" y="-716457"/>
            <a:ext cx="12011699" cy="8681538"/>
            <a:chOff x="-2640329" y="-748207"/>
            <a:chExt cx="12011699" cy="8681538"/>
          </a:xfrm>
        </p:grpSpPr>
        <p:sp>
          <p:nvSpPr>
            <p:cNvPr id="18" name="Paralelogramo 17">
              <a:extLst>
                <a:ext uri="{FF2B5EF4-FFF2-40B4-BE49-F238E27FC236}">
                  <a16:creationId xmlns:a16="http://schemas.microsoft.com/office/drawing/2014/main" id="{52B4AEC2-A8B7-4F45-B133-156AB294F8B5}"/>
                </a:ext>
              </a:extLst>
            </p:cNvPr>
            <p:cNvSpPr/>
            <p:nvPr/>
          </p:nvSpPr>
          <p:spPr>
            <a:xfrm>
              <a:off x="-1906230" y="-748207"/>
              <a:ext cx="11277600" cy="8308842"/>
            </a:xfrm>
            <a:prstGeom prst="parallelogram">
              <a:avLst/>
            </a:prstGeom>
            <a:solidFill>
              <a:schemeClr val="bg1">
                <a:alpha val="33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GT" dirty="0"/>
            </a:p>
          </p:txBody>
        </p:sp>
        <p:sp>
          <p:nvSpPr>
            <p:cNvPr id="19" name="Paralelogramo 18">
              <a:extLst>
                <a:ext uri="{FF2B5EF4-FFF2-40B4-BE49-F238E27FC236}">
                  <a16:creationId xmlns:a16="http://schemas.microsoft.com/office/drawing/2014/main" id="{938C4E08-280B-674F-8E8A-74BB20468D67}"/>
                </a:ext>
              </a:extLst>
            </p:cNvPr>
            <p:cNvSpPr/>
            <p:nvPr/>
          </p:nvSpPr>
          <p:spPr>
            <a:xfrm>
              <a:off x="-2640329" y="-748207"/>
              <a:ext cx="11784026" cy="8123040"/>
            </a:xfrm>
            <a:prstGeom prst="parallelogram">
              <a:avLst/>
            </a:prstGeom>
            <a:solidFill>
              <a:schemeClr val="bg1">
                <a:alpha val="37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GT" dirty="0"/>
            </a:p>
          </p:txBody>
        </p:sp>
        <p:sp>
          <p:nvSpPr>
            <p:cNvPr id="20" name="Paralelogramo 19">
              <a:extLst>
                <a:ext uri="{FF2B5EF4-FFF2-40B4-BE49-F238E27FC236}">
                  <a16:creationId xmlns:a16="http://schemas.microsoft.com/office/drawing/2014/main" id="{7640530F-AE39-5646-9E76-F5774C45223A}"/>
                </a:ext>
              </a:extLst>
            </p:cNvPr>
            <p:cNvSpPr/>
            <p:nvPr/>
          </p:nvSpPr>
          <p:spPr>
            <a:xfrm>
              <a:off x="-1860745" y="-161386"/>
              <a:ext cx="10654285" cy="8094717"/>
            </a:xfrm>
            <a:prstGeom prst="parallelogram">
              <a:avLst/>
            </a:prstGeom>
            <a:solidFill>
              <a:schemeClr val="bg1">
                <a:alpha val="63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GT" dirty="0"/>
            </a:p>
          </p:txBody>
        </p:sp>
      </p:grpSp>
      <p:pic>
        <p:nvPicPr>
          <p:cNvPr id="5" name="Imagen 4">
            <a:extLst>
              <a:ext uri="{FF2B5EF4-FFF2-40B4-BE49-F238E27FC236}">
                <a16:creationId xmlns:a16="http://schemas.microsoft.com/office/drawing/2014/main" id="{3DCE9FEE-5DBD-4B41-9114-6DBAA118F76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3767" t="12526" r="4538" b="11511"/>
          <a:stretch/>
        </p:blipFill>
        <p:spPr>
          <a:xfrm>
            <a:off x="1405229" y="1581630"/>
            <a:ext cx="5603591" cy="4631617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1374F528-A161-2846-8EF7-75072038CC36}"/>
              </a:ext>
            </a:extLst>
          </p:cNvPr>
          <p:cNvSpPr txBox="1"/>
          <p:nvPr/>
        </p:nvSpPr>
        <p:spPr>
          <a:xfrm>
            <a:off x="64885" y="381301"/>
            <a:ext cx="4840401" cy="101566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82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MX" sz="6000" b="1" dirty="0">
                <a:solidFill>
                  <a:srgbClr val="1488C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s-GT" sz="6000" b="1" dirty="0">
                <a:solidFill>
                  <a:srgbClr val="1488C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tapas </a:t>
            </a:r>
          </a:p>
        </p:txBody>
      </p:sp>
    </p:spTree>
    <p:extLst>
      <p:ext uri="{BB962C8B-B14F-4D97-AF65-F5344CB8AC3E}">
        <p14:creationId xmlns:p14="http://schemas.microsoft.com/office/powerpoint/2010/main" val="36491160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61F5C60-D980-6C45-8925-DEC2E2BA9FD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22701" y="0"/>
            <a:ext cx="10303099" cy="6858000"/>
          </a:xfrm>
          <a:prstGeom prst="rect">
            <a:avLst/>
          </a:prstGeom>
        </p:spPr>
      </p:pic>
      <p:grpSp>
        <p:nvGrpSpPr>
          <p:cNvPr id="8" name="Grupo 7">
            <a:extLst>
              <a:ext uri="{FF2B5EF4-FFF2-40B4-BE49-F238E27FC236}">
                <a16:creationId xmlns:a16="http://schemas.microsoft.com/office/drawing/2014/main" id="{952D8B11-D797-F448-9354-134A44AF0AD6}"/>
              </a:ext>
            </a:extLst>
          </p:cNvPr>
          <p:cNvGrpSpPr/>
          <p:nvPr/>
        </p:nvGrpSpPr>
        <p:grpSpPr>
          <a:xfrm>
            <a:off x="-3259810" y="-710775"/>
            <a:ext cx="12011699" cy="8681538"/>
            <a:chOff x="-2640329" y="-748207"/>
            <a:chExt cx="12011699" cy="8681538"/>
          </a:xfrm>
        </p:grpSpPr>
        <p:sp>
          <p:nvSpPr>
            <p:cNvPr id="9" name="Paralelogramo 8">
              <a:extLst>
                <a:ext uri="{FF2B5EF4-FFF2-40B4-BE49-F238E27FC236}">
                  <a16:creationId xmlns:a16="http://schemas.microsoft.com/office/drawing/2014/main" id="{9CCB9EEF-2436-084E-8231-8A78E5B365CC}"/>
                </a:ext>
              </a:extLst>
            </p:cNvPr>
            <p:cNvSpPr/>
            <p:nvPr/>
          </p:nvSpPr>
          <p:spPr>
            <a:xfrm>
              <a:off x="-1906230" y="-748207"/>
              <a:ext cx="11277600" cy="8308842"/>
            </a:xfrm>
            <a:prstGeom prst="parallelogram">
              <a:avLst/>
            </a:prstGeom>
            <a:solidFill>
              <a:schemeClr val="bg1">
                <a:alpha val="33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GT" dirty="0"/>
            </a:p>
          </p:txBody>
        </p:sp>
        <p:sp>
          <p:nvSpPr>
            <p:cNvPr id="10" name="Paralelogramo 9">
              <a:extLst>
                <a:ext uri="{FF2B5EF4-FFF2-40B4-BE49-F238E27FC236}">
                  <a16:creationId xmlns:a16="http://schemas.microsoft.com/office/drawing/2014/main" id="{F8140324-82D3-8248-9D19-4D1D95B89CB0}"/>
                </a:ext>
              </a:extLst>
            </p:cNvPr>
            <p:cNvSpPr/>
            <p:nvPr/>
          </p:nvSpPr>
          <p:spPr>
            <a:xfrm>
              <a:off x="-2640329" y="-748207"/>
              <a:ext cx="11784026" cy="8123040"/>
            </a:xfrm>
            <a:prstGeom prst="parallelogram">
              <a:avLst/>
            </a:prstGeom>
            <a:solidFill>
              <a:schemeClr val="bg1">
                <a:alpha val="37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GT" dirty="0"/>
            </a:p>
          </p:txBody>
        </p:sp>
        <p:sp>
          <p:nvSpPr>
            <p:cNvPr id="12" name="Paralelogramo 11">
              <a:extLst>
                <a:ext uri="{FF2B5EF4-FFF2-40B4-BE49-F238E27FC236}">
                  <a16:creationId xmlns:a16="http://schemas.microsoft.com/office/drawing/2014/main" id="{327B9442-B03F-244F-B89A-2492268EA04A}"/>
                </a:ext>
              </a:extLst>
            </p:cNvPr>
            <p:cNvSpPr/>
            <p:nvPr/>
          </p:nvSpPr>
          <p:spPr>
            <a:xfrm>
              <a:off x="-1860745" y="-161386"/>
              <a:ext cx="10654285" cy="8094717"/>
            </a:xfrm>
            <a:prstGeom prst="parallelogram">
              <a:avLst/>
            </a:prstGeom>
            <a:solidFill>
              <a:schemeClr val="bg1">
                <a:alpha val="63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GT" dirty="0"/>
            </a:p>
          </p:txBody>
        </p:sp>
      </p:grpSp>
      <p:sp>
        <p:nvSpPr>
          <p:cNvPr id="11" name="CuadroTexto 10">
            <a:extLst>
              <a:ext uri="{FF2B5EF4-FFF2-40B4-BE49-F238E27FC236}">
                <a16:creationId xmlns:a16="http://schemas.microsoft.com/office/drawing/2014/main" id="{1374F528-A161-2846-8EF7-75072038CC36}"/>
              </a:ext>
            </a:extLst>
          </p:cNvPr>
          <p:cNvSpPr txBox="1"/>
          <p:nvPr/>
        </p:nvSpPr>
        <p:spPr>
          <a:xfrm>
            <a:off x="416773" y="1594511"/>
            <a:ext cx="485577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sz="3200" b="1" dirty="0">
                <a:solidFill>
                  <a:srgbClr val="1488C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Economía</a:t>
            </a:r>
            <a:endParaRPr lang="es-GT" sz="3200" dirty="0">
              <a:solidFill>
                <a:srgbClr val="1488C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GT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Circular</a:t>
            </a:r>
            <a:endParaRPr lang="es-GT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D31EC0C-685C-0F4E-9E00-A1554972700C}"/>
              </a:ext>
            </a:extLst>
          </p:cNvPr>
          <p:cNvSpPr txBox="1"/>
          <p:nvPr/>
        </p:nvSpPr>
        <p:spPr>
          <a:xfrm>
            <a:off x="416773" y="2678167"/>
            <a:ext cx="499851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GT" dirty="0">
                <a:latin typeface="Arial" panose="020B0604020202020204" pitchFamily="34" charset="0"/>
                <a:cs typeface="Arial" panose="020B0604020202020204" pitchFamily="34" charset="0"/>
              </a:rPr>
              <a:t>El MARN, en conjunto con los entes sujetos al reglamento, promoverán la </a:t>
            </a:r>
            <a:r>
              <a:rPr lang="es-GT" b="1" dirty="0">
                <a:solidFill>
                  <a:srgbClr val="1588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recuperación y reutilización</a:t>
            </a:r>
            <a:r>
              <a:rPr lang="es-GT" dirty="0">
                <a:latin typeface="Arial" panose="020B0604020202020204" pitchFamily="34" charset="0"/>
                <a:cs typeface="Arial" panose="020B0604020202020204" pitchFamily="34" charset="0"/>
              </a:rPr>
              <a:t> de los productos y materiales luego de su uso dentro del ciclo de vida correspondiente, para lo cual facilitará alianzas y colaboraciones entre actores y </a:t>
            </a:r>
            <a:r>
              <a:rPr lang="es-GT" b="1" dirty="0">
                <a:solidFill>
                  <a:srgbClr val="1588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sectores públicos y privados</a:t>
            </a:r>
            <a:r>
              <a:rPr lang="es-GT" dirty="0">
                <a:latin typeface="Arial" panose="020B0604020202020204" pitchFamily="34" charset="0"/>
                <a:cs typeface="Arial" panose="020B0604020202020204" pitchFamily="34" charset="0"/>
              </a:rPr>
              <a:t>, así como el impulso de modelos de negocio que responden a los fundamentos del desarrollo sustentable.</a:t>
            </a:r>
          </a:p>
        </p:txBody>
      </p:sp>
      <p:grpSp>
        <p:nvGrpSpPr>
          <p:cNvPr id="16" name="Grupo 15">
            <a:extLst>
              <a:ext uri="{FF2B5EF4-FFF2-40B4-BE49-F238E27FC236}">
                <a16:creationId xmlns:a16="http://schemas.microsoft.com/office/drawing/2014/main" id="{83FEC107-31C3-B040-850D-28F0530CA4E8}"/>
              </a:ext>
            </a:extLst>
          </p:cNvPr>
          <p:cNvGrpSpPr/>
          <p:nvPr/>
        </p:nvGrpSpPr>
        <p:grpSpPr>
          <a:xfrm>
            <a:off x="9745579" y="-161386"/>
            <a:ext cx="2225842" cy="879650"/>
            <a:chOff x="9745579" y="-161386"/>
            <a:chExt cx="2225842" cy="879650"/>
          </a:xfrm>
        </p:grpSpPr>
        <p:sp>
          <p:nvSpPr>
            <p:cNvPr id="17" name="Rectángulo redondeado 16">
              <a:extLst>
                <a:ext uri="{FF2B5EF4-FFF2-40B4-BE49-F238E27FC236}">
                  <a16:creationId xmlns:a16="http://schemas.microsoft.com/office/drawing/2014/main" id="{24E49BC6-BD58-CE4E-8D78-9EBB3090E46B}"/>
                </a:ext>
              </a:extLst>
            </p:cNvPr>
            <p:cNvSpPr/>
            <p:nvPr/>
          </p:nvSpPr>
          <p:spPr>
            <a:xfrm>
              <a:off x="9745579" y="-161386"/>
              <a:ext cx="2225842" cy="87965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pic>
          <p:nvPicPr>
            <p:cNvPr id="18" name="Imagen 17">
              <a:extLst>
                <a:ext uri="{FF2B5EF4-FFF2-40B4-BE49-F238E27FC236}">
                  <a16:creationId xmlns:a16="http://schemas.microsoft.com/office/drawing/2014/main" id="{29A34B23-247F-8F45-97CC-43FACB9E17F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70903" y="72188"/>
              <a:ext cx="1975195" cy="5931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032509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5513CF77-6623-374C-905E-D275AFA9C7F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-1270000"/>
            <a:ext cx="12192000" cy="8128000"/>
          </a:xfrm>
          <a:prstGeom prst="rect">
            <a:avLst/>
          </a:prstGeom>
        </p:spPr>
      </p:pic>
      <p:grpSp>
        <p:nvGrpSpPr>
          <p:cNvPr id="12" name="Grupo 11">
            <a:extLst>
              <a:ext uri="{FF2B5EF4-FFF2-40B4-BE49-F238E27FC236}">
                <a16:creationId xmlns:a16="http://schemas.microsoft.com/office/drawing/2014/main" id="{DB7051D4-9ADA-C546-B874-92598C0D72DE}"/>
              </a:ext>
            </a:extLst>
          </p:cNvPr>
          <p:cNvGrpSpPr/>
          <p:nvPr/>
        </p:nvGrpSpPr>
        <p:grpSpPr>
          <a:xfrm>
            <a:off x="-4977853" y="-796749"/>
            <a:ext cx="12011699" cy="8681538"/>
            <a:chOff x="-2640329" y="-748207"/>
            <a:chExt cx="12011699" cy="8681538"/>
          </a:xfrm>
        </p:grpSpPr>
        <p:sp>
          <p:nvSpPr>
            <p:cNvPr id="13" name="Paralelogramo 12">
              <a:extLst>
                <a:ext uri="{FF2B5EF4-FFF2-40B4-BE49-F238E27FC236}">
                  <a16:creationId xmlns:a16="http://schemas.microsoft.com/office/drawing/2014/main" id="{E5CA43F9-BC36-F142-9842-747686A8D86E}"/>
                </a:ext>
              </a:extLst>
            </p:cNvPr>
            <p:cNvSpPr/>
            <p:nvPr/>
          </p:nvSpPr>
          <p:spPr>
            <a:xfrm>
              <a:off x="-1906230" y="-748207"/>
              <a:ext cx="11277600" cy="8308842"/>
            </a:xfrm>
            <a:prstGeom prst="parallelogram">
              <a:avLst/>
            </a:prstGeom>
            <a:solidFill>
              <a:schemeClr val="bg1">
                <a:alpha val="33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GT" dirty="0"/>
            </a:p>
          </p:txBody>
        </p:sp>
        <p:sp>
          <p:nvSpPr>
            <p:cNvPr id="14" name="Paralelogramo 13">
              <a:extLst>
                <a:ext uri="{FF2B5EF4-FFF2-40B4-BE49-F238E27FC236}">
                  <a16:creationId xmlns:a16="http://schemas.microsoft.com/office/drawing/2014/main" id="{A11E467A-BEE1-5A48-8E61-8F889CBFD37D}"/>
                </a:ext>
              </a:extLst>
            </p:cNvPr>
            <p:cNvSpPr/>
            <p:nvPr/>
          </p:nvSpPr>
          <p:spPr>
            <a:xfrm>
              <a:off x="-2640329" y="-748207"/>
              <a:ext cx="11784026" cy="8123040"/>
            </a:xfrm>
            <a:prstGeom prst="parallelogram">
              <a:avLst/>
            </a:prstGeom>
            <a:solidFill>
              <a:schemeClr val="bg1">
                <a:alpha val="37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GT" dirty="0"/>
            </a:p>
          </p:txBody>
        </p:sp>
        <p:sp>
          <p:nvSpPr>
            <p:cNvPr id="15" name="Paralelogramo 14">
              <a:extLst>
                <a:ext uri="{FF2B5EF4-FFF2-40B4-BE49-F238E27FC236}">
                  <a16:creationId xmlns:a16="http://schemas.microsoft.com/office/drawing/2014/main" id="{B54C01D2-79B1-1D41-955B-E8428662043B}"/>
                </a:ext>
              </a:extLst>
            </p:cNvPr>
            <p:cNvSpPr/>
            <p:nvPr/>
          </p:nvSpPr>
          <p:spPr>
            <a:xfrm>
              <a:off x="-1860745" y="-161386"/>
              <a:ext cx="10654285" cy="8094717"/>
            </a:xfrm>
            <a:prstGeom prst="parallelogram">
              <a:avLst/>
            </a:prstGeom>
            <a:solidFill>
              <a:schemeClr val="bg1">
                <a:alpha val="63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GT" dirty="0"/>
            </a:p>
          </p:txBody>
        </p:sp>
      </p:grpSp>
      <p:sp>
        <p:nvSpPr>
          <p:cNvPr id="4" name="CuadroTexto 3">
            <a:extLst>
              <a:ext uri="{FF2B5EF4-FFF2-40B4-BE49-F238E27FC236}">
                <a16:creationId xmlns:a16="http://schemas.microsoft.com/office/drawing/2014/main" id="{F67CCC5B-8D54-B541-A747-28EC8CC7E073}"/>
              </a:ext>
            </a:extLst>
          </p:cNvPr>
          <p:cNvSpPr txBox="1"/>
          <p:nvPr/>
        </p:nvSpPr>
        <p:spPr>
          <a:xfrm>
            <a:off x="315961" y="2557716"/>
            <a:ext cx="428598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GT" sz="2400" dirty="0">
                <a:latin typeface="Arial" panose="020B0604020202020204" pitchFamily="34" charset="0"/>
                <a:cs typeface="Arial" panose="020B0604020202020204" pitchFamily="34" charset="0"/>
              </a:rPr>
              <a:t>Las entidades del Organismo Ejecutivo deben adaptarse a las disposiciones del acuerdo Gubernativo 164-2021 en </a:t>
            </a:r>
            <a:r>
              <a:rPr lang="es-GT" sz="2400" b="1" dirty="0">
                <a:solidFill>
                  <a:srgbClr val="1588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plazo de un año</a:t>
            </a:r>
            <a:r>
              <a:rPr lang="es-GT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es-GT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GT" sz="2400" dirty="0">
                <a:latin typeface="Arial" panose="020B0604020202020204" pitchFamily="34" charset="0"/>
                <a:cs typeface="Arial" panose="020B0604020202020204" pitchFamily="34" charset="0"/>
              </a:rPr>
              <a:t>El plazo para los demás entes sujetos al reglamento, para adaptarse, es de </a:t>
            </a:r>
            <a:r>
              <a:rPr lang="es-GT" sz="2400" b="1" dirty="0">
                <a:solidFill>
                  <a:srgbClr val="1588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 meses</a:t>
            </a:r>
            <a:r>
              <a:rPr lang="es-GT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grpSp>
        <p:nvGrpSpPr>
          <p:cNvPr id="18" name="Grupo 17">
            <a:extLst>
              <a:ext uri="{FF2B5EF4-FFF2-40B4-BE49-F238E27FC236}">
                <a16:creationId xmlns:a16="http://schemas.microsoft.com/office/drawing/2014/main" id="{F479F187-F777-9B41-BA06-A4BA7574AC73}"/>
              </a:ext>
            </a:extLst>
          </p:cNvPr>
          <p:cNvGrpSpPr/>
          <p:nvPr/>
        </p:nvGrpSpPr>
        <p:grpSpPr>
          <a:xfrm>
            <a:off x="9745579" y="-161386"/>
            <a:ext cx="2225842" cy="879650"/>
            <a:chOff x="9745579" y="-161386"/>
            <a:chExt cx="2225842" cy="879650"/>
          </a:xfrm>
        </p:grpSpPr>
        <p:sp>
          <p:nvSpPr>
            <p:cNvPr id="19" name="Rectángulo redondeado 18">
              <a:extLst>
                <a:ext uri="{FF2B5EF4-FFF2-40B4-BE49-F238E27FC236}">
                  <a16:creationId xmlns:a16="http://schemas.microsoft.com/office/drawing/2014/main" id="{EE74E2F1-C7AF-204B-83E7-3AAAEF0E83E7}"/>
                </a:ext>
              </a:extLst>
            </p:cNvPr>
            <p:cNvSpPr/>
            <p:nvPr/>
          </p:nvSpPr>
          <p:spPr>
            <a:xfrm>
              <a:off x="9745579" y="-161386"/>
              <a:ext cx="2225842" cy="87965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pic>
          <p:nvPicPr>
            <p:cNvPr id="20" name="Imagen 19">
              <a:extLst>
                <a:ext uri="{FF2B5EF4-FFF2-40B4-BE49-F238E27FC236}">
                  <a16:creationId xmlns:a16="http://schemas.microsoft.com/office/drawing/2014/main" id="{5A2050AE-F393-3C4F-B1BC-D4BCBCD57FA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70903" y="72188"/>
              <a:ext cx="1975195" cy="593103"/>
            </a:xfrm>
            <a:prstGeom prst="rect">
              <a:avLst/>
            </a:prstGeom>
          </p:spPr>
        </p:pic>
      </p:grpSp>
      <p:sp>
        <p:nvSpPr>
          <p:cNvPr id="16" name="CuadroTexto 15">
            <a:extLst>
              <a:ext uri="{FF2B5EF4-FFF2-40B4-BE49-F238E27FC236}">
                <a16:creationId xmlns:a16="http://schemas.microsoft.com/office/drawing/2014/main" id="{5B042D5A-1A88-455C-A786-4C505BBF010A}"/>
              </a:ext>
            </a:extLst>
          </p:cNvPr>
          <p:cNvSpPr txBox="1"/>
          <p:nvPr/>
        </p:nvSpPr>
        <p:spPr>
          <a:xfrm>
            <a:off x="315961" y="422299"/>
            <a:ext cx="54209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sz="5400" b="1" dirty="0">
                <a:solidFill>
                  <a:srgbClr val="1488C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Implementación</a:t>
            </a:r>
            <a:endParaRPr lang="es-GT" sz="5400" dirty="0">
              <a:solidFill>
                <a:srgbClr val="1488C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17407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>
            <a:extLst>
              <a:ext uri="{FF2B5EF4-FFF2-40B4-BE49-F238E27FC236}">
                <a16:creationId xmlns:a16="http://schemas.microsoft.com/office/drawing/2014/main" id="{DB488A6B-830A-D146-925E-B1D6FBFE3BC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27221" y="-15334404"/>
            <a:ext cx="15544799" cy="23317199"/>
          </a:xfrm>
          <a:prstGeom prst="rect">
            <a:avLst/>
          </a:prstGeom>
        </p:spPr>
      </p:pic>
      <p:grpSp>
        <p:nvGrpSpPr>
          <p:cNvPr id="17" name="Grupo 16">
            <a:extLst>
              <a:ext uri="{FF2B5EF4-FFF2-40B4-BE49-F238E27FC236}">
                <a16:creationId xmlns:a16="http://schemas.microsoft.com/office/drawing/2014/main" id="{6CCA17A8-ED5F-3647-895F-78D460677694}"/>
              </a:ext>
            </a:extLst>
          </p:cNvPr>
          <p:cNvGrpSpPr/>
          <p:nvPr/>
        </p:nvGrpSpPr>
        <p:grpSpPr>
          <a:xfrm>
            <a:off x="-4487031" y="-698743"/>
            <a:ext cx="12011699" cy="8681538"/>
            <a:chOff x="-2640329" y="-748207"/>
            <a:chExt cx="12011699" cy="8681538"/>
          </a:xfrm>
        </p:grpSpPr>
        <p:sp>
          <p:nvSpPr>
            <p:cNvPr id="18" name="Paralelogramo 17">
              <a:extLst>
                <a:ext uri="{FF2B5EF4-FFF2-40B4-BE49-F238E27FC236}">
                  <a16:creationId xmlns:a16="http://schemas.microsoft.com/office/drawing/2014/main" id="{BD07DE30-0341-E044-814F-C434A4B46C0A}"/>
                </a:ext>
              </a:extLst>
            </p:cNvPr>
            <p:cNvSpPr/>
            <p:nvPr/>
          </p:nvSpPr>
          <p:spPr>
            <a:xfrm>
              <a:off x="-1906230" y="-748207"/>
              <a:ext cx="11277600" cy="8308842"/>
            </a:xfrm>
            <a:prstGeom prst="parallelogram">
              <a:avLst/>
            </a:prstGeom>
            <a:solidFill>
              <a:schemeClr val="bg1">
                <a:alpha val="33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GT" dirty="0"/>
            </a:p>
          </p:txBody>
        </p:sp>
        <p:sp>
          <p:nvSpPr>
            <p:cNvPr id="19" name="Paralelogramo 18">
              <a:extLst>
                <a:ext uri="{FF2B5EF4-FFF2-40B4-BE49-F238E27FC236}">
                  <a16:creationId xmlns:a16="http://schemas.microsoft.com/office/drawing/2014/main" id="{EB222C5D-D6ED-9545-A010-3DA8A97D233F}"/>
                </a:ext>
              </a:extLst>
            </p:cNvPr>
            <p:cNvSpPr/>
            <p:nvPr/>
          </p:nvSpPr>
          <p:spPr>
            <a:xfrm>
              <a:off x="-2640329" y="-748207"/>
              <a:ext cx="11784026" cy="8123040"/>
            </a:xfrm>
            <a:prstGeom prst="parallelogram">
              <a:avLst/>
            </a:prstGeom>
            <a:solidFill>
              <a:schemeClr val="bg1">
                <a:alpha val="37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GT" dirty="0"/>
            </a:p>
          </p:txBody>
        </p:sp>
        <p:sp>
          <p:nvSpPr>
            <p:cNvPr id="20" name="Paralelogramo 19">
              <a:extLst>
                <a:ext uri="{FF2B5EF4-FFF2-40B4-BE49-F238E27FC236}">
                  <a16:creationId xmlns:a16="http://schemas.microsoft.com/office/drawing/2014/main" id="{C5DDE8DB-0C2A-AB47-8784-C56FAFBF27EB}"/>
                </a:ext>
              </a:extLst>
            </p:cNvPr>
            <p:cNvSpPr/>
            <p:nvPr/>
          </p:nvSpPr>
          <p:spPr>
            <a:xfrm>
              <a:off x="-1860745" y="-161386"/>
              <a:ext cx="10654285" cy="8094717"/>
            </a:xfrm>
            <a:prstGeom prst="parallelogram">
              <a:avLst/>
            </a:prstGeom>
            <a:solidFill>
              <a:schemeClr val="bg1">
                <a:alpha val="63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GT" dirty="0"/>
            </a:p>
          </p:txBody>
        </p:sp>
      </p:grpSp>
      <p:grpSp>
        <p:nvGrpSpPr>
          <p:cNvPr id="21" name="Grupo 20">
            <a:extLst>
              <a:ext uri="{FF2B5EF4-FFF2-40B4-BE49-F238E27FC236}">
                <a16:creationId xmlns:a16="http://schemas.microsoft.com/office/drawing/2014/main" id="{821B2491-2BA4-B04F-ABA6-1B70062F2B95}"/>
              </a:ext>
            </a:extLst>
          </p:cNvPr>
          <p:cNvGrpSpPr/>
          <p:nvPr/>
        </p:nvGrpSpPr>
        <p:grpSpPr>
          <a:xfrm>
            <a:off x="452927" y="510424"/>
            <a:ext cx="5486400" cy="6243557"/>
            <a:chOff x="354848" y="787331"/>
            <a:chExt cx="4855771" cy="6243557"/>
          </a:xfrm>
        </p:grpSpPr>
        <p:sp>
          <p:nvSpPr>
            <p:cNvPr id="4" name="CuadroTexto 3">
              <a:extLst>
                <a:ext uri="{FF2B5EF4-FFF2-40B4-BE49-F238E27FC236}">
                  <a16:creationId xmlns:a16="http://schemas.microsoft.com/office/drawing/2014/main" id="{F67CCC5B-8D54-B541-A747-28EC8CC7E073}"/>
                </a:ext>
              </a:extLst>
            </p:cNvPr>
            <p:cNvSpPr txBox="1"/>
            <p:nvPr/>
          </p:nvSpPr>
          <p:spPr>
            <a:xfrm>
              <a:off x="354848" y="2198796"/>
              <a:ext cx="4394398" cy="48320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s-GT" sz="2800" dirty="0">
                  <a:latin typeface="Arial" panose="020B0604020202020204" pitchFamily="34" charset="0"/>
                  <a:cs typeface="Arial" panose="020B0604020202020204" pitchFamily="34" charset="0"/>
                </a:rPr>
                <a:t>Los espacios de almacenamiento temporal de residuos y desechos deberán contar con normas mínimas aplicables a los espacios o sitios, así como la infraestructura, recipientes o contenedores, vehículos de recolección, procedimientos autorizados y transporte adecuado. </a:t>
              </a:r>
              <a:endParaRPr lang="es-GT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CuadroTexto 13">
              <a:extLst>
                <a:ext uri="{FF2B5EF4-FFF2-40B4-BE49-F238E27FC236}">
                  <a16:creationId xmlns:a16="http://schemas.microsoft.com/office/drawing/2014/main" id="{41BEA94A-0DA1-0D4B-AC75-6303497BFE66}"/>
                </a:ext>
              </a:extLst>
            </p:cNvPr>
            <p:cNvSpPr txBox="1"/>
            <p:nvPr/>
          </p:nvSpPr>
          <p:spPr>
            <a:xfrm>
              <a:off x="354848" y="787331"/>
              <a:ext cx="4855771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GT" sz="4000" b="1" dirty="0">
                  <a:solidFill>
                    <a:srgbClr val="1488C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Espacios de </a:t>
              </a:r>
              <a:endParaRPr lang="es-GT" sz="4000" dirty="0">
                <a:solidFill>
                  <a:srgbClr val="1488C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s-GT" sz="40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almacenamiento</a:t>
              </a:r>
              <a:endParaRPr lang="es-GT" sz="4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2" name="Grupo 21">
            <a:extLst>
              <a:ext uri="{FF2B5EF4-FFF2-40B4-BE49-F238E27FC236}">
                <a16:creationId xmlns:a16="http://schemas.microsoft.com/office/drawing/2014/main" id="{24566C8C-FC83-BB4E-9669-7EE97C2F20F0}"/>
              </a:ext>
            </a:extLst>
          </p:cNvPr>
          <p:cNvGrpSpPr/>
          <p:nvPr/>
        </p:nvGrpSpPr>
        <p:grpSpPr>
          <a:xfrm>
            <a:off x="9745579" y="-161386"/>
            <a:ext cx="2225842" cy="879650"/>
            <a:chOff x="9745579" y="-161386"/>
            <a:chExt cx="2225842" cy="879650"/>
          </a:xfrm>
        </p:grpSpPr>
        <p:sp>
          <p:nvSpPr>
            <p:cNvPr id="23" name="Rectángulo redondeado 22">
              <a:extLst>
                <a:ext uri="{FF2B5EF4-FFF2-40B4-BE49-F238E27FC236}">
                  <a16:creationId xmlns:a16="http://schemas.microsoft.com/office/drawing/2014/main" id="{1D0C837D-9D40-404D-B8A8-0477726D2439}"/>
                </a:ext>
              </a:extLst>
            </p:cNvPr>
            <p:cNvSpPr/>
            <p:nvPr/>
          </p:nvSpPr>
          <p:spPr>
            <a:xfrm>
              <a:off x="9745579" y="-161386"/>
              <a:ext cx="2225842" cy="87965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pic>
          <p:nvPicPr>
            <p:cNvPr id="24" name="Imagen 23">
              <a:extLst>
                <a:ext uri="{FF2B5EF4-FFF2-40B4-BE49-F238E27FC236}">
                  <a16:creationId xmlns:a16="http://schemas.microsoft.com/office/drawing/2014/main" id="{49185A35-BD38-D448-8475-5F1DBED923D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70903" y="72188"/>
              <a:ext cx="1975195" cy="5931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828690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7DF00406-4306-7848-8EA1-D4BD8CA940D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93993"/>
            <a:ext cx="13521279" cy="9014186"/>
          </a:xfrm>
          <a:prstGeom prst="rect">
            <a:avLst/>
          </a:prstGeom>
        </p:spPr>
      </p:pic>
      <p:grpSp>
        <p:nvGrpSpPr>
          <p:cNvPr id="9" name="Grupo 8">
            <a:extLst>
              <a:ext uri="{FF2B5EF4-FFF2-40B4-BE49-F238E27FC236}">
                <a16:creationId xmlns:a16="http://schemas.microsoft.com/office/drawing/2014/main" id="{7B2A8C5C-A7D3-EF43-91FD-9471FDD14531}"/>
              </a:ext>
            </a:extLst>
          </p:cNvPr>
          <p:cNvGrpSpPr/>
          <p:nvPr/>
        </p:nvGrpSpPr>
        <p:grpSpPr>
          <a:xfrm>
            <a:off x="-4110513" y="-501353"/>
            <a:ext cx="12011699" cy="8681538"/>
            <a:chOff x="-2640329" y="-748207"/>
            <a:chExt cx="12011699" cy="8681538"/>
          </a:xfrm>
        </p:grpSpPr>
        <p:sp>
          <p:nvSpPr>
            <p:cNvPr id="10" name="Paralelogramo 9">
              <a:extLst>
                <a:ext uri="{FF2B5EF4-FFF2-40B4-BE49-F238E27FC236}">
                  <a16:creationId xmlns:a16="http://schemas.microsoft.com/office/drawing/2014/main" id="{E39FDCAD-AA44-0249-AA40-5778F42A508B}"/>
                </a:ext>
              </a:extLst>
            </p:cNvPr>
            <p:cNvSpPr/>
            <p:nvPr/>
          </p:nvSpPr>
          <p:spPr>
            <a:xfrm>
              <a:off x="-1906230" y="-748207"/>
              <a:ext cx="11277600" cy="8308842"/>
            </a:xfrm>
            <a:prstGeom prst="parallelogram">
              <a:avLst/>
            </a:prstGeom>
            <a:solidFill>
              <a:schemeClr val="bg1">
                <a:alpha val="33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GT" dirty="0"/>
            </a:p>
          </p:txBody>
        </p:sp>
        <p:sp>
          <p:nvSpPr>
            <p:cNvPr id="12" name="Paralelogramo 11">
              <a:extLst>
                <a:ext uri="{FF2B5EF4-FFF2-40B4-BE49-F238E27FC236}">
                  <a16:creationId xmlns:a16="http://schemas.microsoft.com/office/drawing/2014/main" id="{D01BF011-28CC-044C-B709-A424E64597D1}"/>
                </a:ext>
              </a:extLst>
            </p:cNvPr>
            <p:cNvSpPr/>
            <p:nvPr/>
          </p:nvSpPr>
          <p:spPr>
            <a:xfrm>
              <a:off x="-2640329" y="-748207"/>
              <a:ext cx="11784026" cy="8123040"/>
            </a:xfrm>
            <a:prstGeom prst="parallelogram">
              <a:avLst/>
            </a:prstGeom>
            <a:solidFill>
              <a:schemeClr val="bg1">
                <a:alpha val="37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GT" dirty="0"/>
            </a:p>
          </p:txBody>
        </p:sp>
        <p:sp>
          <p:nvSpPr>
            <p:cNvPr id="13" name="Paralelogramo 12">
              <a:extLst>
                <a:ext uri="{FF2B5EF4-FFF2-40B4-BE49-F238E27FC236}">
                  <a16:creationId xmlns:a16="http://schemas.microsoft.com/office/drawing/2014/main" id="{2FEBE10A-5D7E-514E-A25D-23E329F78415}"/>
                </a:ext>
              </a:extLst>
            </p:cNvPr>
            <p:cNvSpPr/>
            <p:nvPr/>
          </p:nvSpPr>
          <p:spPr>
            <a:xfrm>
              <a:off x="-1860745" y="-161386"/>
              <a:ext cx="10654285" cy="8094717"/>
            </a:xfrm>
            <a:prstGeom prst="parallelogram">
              <a:avLst/>
            </a:prstGeom>
            <a:solidFill>
              <a:schemeClr val="bg1">
                <a:alpha val="63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GT" dirty="0"/>
            </a:p>
          </p:txBody>
        </p:sp>
      </p:grpSp>
      <p:grpSp>
        <p:nvGrpSpPr>
          <p:cNvPr id="3" name="Grupo 2">
            <a:extLst>
              <a:ext uri="{FF2B5EF4-FFF2-40B4-BE49-F238E27FC236}">
                <a16:creationId xmlns:a16="http://schemas.microsoft.com/office/drawing/2014/main" id="{BD6FC8F4-7918-2444-AB5F-D82471B84BAC}"/>
              </a:ext>
            </a:extLst>
          </p:cNvPr>
          <p:cNvGrpSpPr/>
          <p:nvPr/>
        </p:nvGrpSpPr>
        <p:grpSpPr>
          <a:xfrm>
            <a:off x="538683" y="1279545"/>
            <a:ext cx="5161362" cy="5975834"/>
            <a:chOff x="646259" y="1743301"/>
            <a:chExt cx="4855771" cy="4430405"/>
          </a:xfrm>
        </p:grpSpPr>
        <p:sp>
          <p:nvSpPr>
            <p:cNvPr id="4" name="CuadroTexto 3">
              <a:extLst>
                <a:ext uri="{FF2B5EF4-FFF2-40B4-BE49-F238E27FC236}">
                  <a16:creationId xmlns:a16="http://schemas.microsoft.com/office/drawing/2014/main" id="{F67CCC5B-8D54-B541-A747-28EC8CC7E073}"/>
                </a:ext>
              </a:extLst>
            </p:cNvPr>
            <p:cNvSpPr txBox="1"/>
            <p:nvPr/>
          </p:nvSpPr>
          <p:spPr>
            <a:xfrm>
              <a:off x="725791" y="3019458"/>
              <a:ext cx="4696705" cy="31542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s-GT" b="1" dirty="0">
                  <a:latin typeface="Arial" panose="020B0604020202020204" pitchFamily="34" charset="0"/>
                  <a:cs typeface="Arial" panose="020B0604020202020204" pitchFamily="34" charset="0"/>
                </a:rPr>
                <a:t>Todas las obras de infraestructura e instalación deben tener una autorización sanitaria antes de su ejecución</a:t>
              </a:r>
              <a:r>
                <a:rPr lang="es-GT" dirty="0">
                  <a:latin typeface="Arial" panose="020B0604020202020204" pitchFamily="34" charset="0"/>
                  <a:cs typeface="Arial" panose="020B0604020202020204" pitchFamily="34" charset="0"/>
                </a:rPr>
                <a:t>, de conformidad con las normas del Ministerio de Salud. También los entes encargados de la recolección y transporte, transferencia y reciclaje, entre otros, deberán contar con una autorización ambiental, de conformidad a lo establecido en el artículo 8 de la Ley de Protección y Mejoramiento del Medio Ambiente.</a:t>
              </a:r>
            </a:p>
          </p:txBody>
        </p:sp>
        <p:sp>
          <p:nvSpPr>
            <p:cNvPr id="7" name="CuadroTexto 6">
              <a:extLst>
                <a:ext uri="{FF2B5EF4-FFF2-40B4-BE49-F238E27FC236}">
                  <a16:creationId xmlns:a16="http://schemas.microsoft.com/office/drawing/2014/main" id="{2B8A0DF6-BCBA-0E42-BD1F-6BBD1E78B903}"/>
                </a:ext>
              </a:extLst>
            </p:cNvPr>
            <p:cNvSpPr txBox="1"/>
            <p:nvPr/>
          </p:nvSpPr>
          <p:spPr>
            <a:xfrm>
              <a:off x="646259" y="1743301"/>
              <a:ext cx="485577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GT" sz="3000" b="1" dirty="0">
                  <a:solidFill>
                    <a:srgbClr val="1488C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Autorización </a:t>
              </a:r>
              <a:endParaRPr lang="es-GT" sz="3000" dirty="0">
                <a:solidFill>
                  <a:srgbClr val="1488C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s-GT" sz="30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Sanitaria</a:t>
              </a:r>
              <a:endParaRPr lang="es-GT" sz="3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" name="Grupo 13">
            <a:extLst>
              <a:ext uri="{FF2B5EF4-FFF2-40B4-BE49-F238E27FC236}">
                <a16:creationId xmlns:a16="http://schemas.microsoft.com/office/drawing/2014/main" id="{89374DE7-C899-CB40-B8E2-021AFA721C8E}"/>
              </a:ext>
            </a:extLst>
          </p:cNvPr>
          <p:cNvGrpSpPr/>
          <p:nvPr/>
        </p:nvGrpSpPr>
        <p:grpSpPr>
          <a:xfrm>
            <a:off x="9745579" y="-161386"/>
            <a:ext cx="2225842" cy="879650"/>
            <a:chOff x="9745579" y="-161386"/>
            <a:chExt cx="2225842" cy="879650"/>
          </a:xfrm>
        </p:grpSpPr>
        <p:sp>
          <p:nvSpPr>
            <p:cNvPr id="15" name="Rectángulo redondeado 14">
              <a:extLst>
                <a:ext uri="{FF2B5EF4-FFF2-40B4-BE49-F238E27FC236}">
                  <a16:creationId xmlns:a16="http://schemas.microsoft.com/office/drawing/2014/main" id="{D2DE5E95-4A33-AF48-B3D5-87C74193E5F9}"/>
                </a:ext>
              </a:extLst>
            </p:cNvPr>
            <p:cNvSpPr/>
            <p:nvPr/>
          </p:nvSpPr>
          <p:spPr>
            <a:xfrm>
              <a:off x="9745579" y="-161386"/>
              <a:ext cx="2225842" cy="87965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pic>
          <p:nvPicPr>
            <p:cNvPr id="16" name="Imagen 15">
              <a:extLst>
                <a:ext uri="{FF2B5EF4-FFF2-40B4-BE49-F238E27FC236}">
                  <a16:creationId xmlns:a16="http://schemas.microsoft.com/office/drawing/2014/main" id="{4763FEF9-F720-574B-B15E-4E43F53AAF6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70903" y="72188"/>
              <a:ext cx="1975195" cy="5931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504734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0378FA08-FBB6-B149-8E52-502FAD5FE69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311350" y="-2016138"/>
            <a:ext cx="15260432" cy="10173621"/>
          </a:xfrm>
          <a:prstGeom prst="rect">
            <a:avLst/>
          </a:prstGeom>
        </p:spPr>
      </p:pic>
      <p:grpSp>
        <p:nvGrpSpPr>
          <p:cNvPr id="14" name="Grupo 13">
            <a:extLst>
              <a:ext uri="{FF2B5EF4-FFF2-40B4-BE49-F238E27FC236}">
                <a16:creationId xmlns:a16="http://schemas.microsoft.com/office/drawing/2014/main" id="{2DF281B0-7901-0C49-9159-BF5BBA4E5D70}"/>
              </a:ext>
            </a:extLst>
          </p:cNvPr>
          <p:cNvGrpSpPr/>
          <p:nvPr/>
        </p:nvGrpSpPr>
        <p:grpSpPr>
          <a:xfrm>
            <a:off x="-5204207" y="-662885"/>
            <a:ext cx="12011699" cy="8681538"/>
            <a:chOff x="-2640329" y="-748207"/>
            <a:chExt cx="12011699" cy="8681538"/>
          </a:xfrm>
        </p:grpSpPr>
        <p:sp>
          <p:nvSpPr>
            <p:cNvPr id="15" name="Paralelogramo 14">
              <a:extLst>
                <a:ext uri="{FF2B5EF4-FFF2-40B4-BE49-F238E27FC236}">
                  <a16:creationId xmlns:a16="http://schemas.microsoft.com/office/drawing/2014/main" id="{1B83EA9B-CE66-0B45-8520-52C924227FF1}"/>
                </a:ext>
              </a:extLst>
            </p:cNvPr>
            <p:cNvSpPr/>
            <p:nvPr/>
          </p:nvSpPr>
          <p:spPr>
            <a:xfrm>
              <a:off x="-1906230" y="-748207"/>
              <a:ext cx="11277600" cy="8308842"/>
            </a:xfrm>
            <a:prstGeom prst="parallelogram">
              <a:avLst/>
            </a:prstGeom>
            <a:solidFill>
              <a:schemeClr val="bg1">
                <a:alpha val="33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GT" dirty="0"/>
            </a:p>
          </p:txBody>
        </p:sp>
        <p:sp>
          <p:nvSpPr>
            <p:cNvPr id="16" name="Paralelogramo 15">
              <a:extLst>
                <a:ext uri="{FF2B5EF4-FFF2-40B4-BE49-F238E27FC236}">
                  <a16:creationId xmlns:a16="http://schemas.microsoft.com/office/drawing/2014/main" id="{A69035CA-4DFA-F54D-B87C-54522F4388B2}"/>
                </a:ext>
              </a:extLst>
            </p:cNvPr>
            <p:cNvSpPr/>
            <p:nvPr/>
          </p:nvSpPr>
          <p:spPr>
            <a:xfrm>
              <a:off x="-2640329" y="-748207"/>
              <a:ext cx="11784026" cy="8123040"/>
            </a:xfrm>
            <a:prstGeom prst="parallelogram">
              <a:avLst/>
            </a:prstGeom>
            <a:solidFill>
              <a:schemeClr val="bg1">
                <a:alpha val="37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GT" dirty="0"/>
            </a:p>
          </p:txBody>
        </p:sp>
        <p:sp>
          <p:nvSpPr>
            <p:cNvPr id="17" name="Paralelogramo 16">
              <a:extLst>
                <a:ext uri="{FF2B5EF4-FFF2-40B4-BE49-F238E27FC236}">
                  <a16:creationId xmlns:a16="http://schemas.microsoft.com/office/drawing/2014/main" id="{3747DEE3-BACB-5041-A46E-2734F061C925}"/>
                </a:ext>
              </a:extLst>
            </p:cNvPr>
            <p:cNvSpPr/>
            <p:nvPr/>
          </p:nvSpPr>
          <p:spPr>
            <a:xfrm>
              <a:off x="-1860745" y="-161386"/>
              <a:ext cx="10654285" cy="8094717"/>
            </a:xfrm>
            <a:prstGeom prst="parallelogram">
              <a:avLst/>
            </a:prstGeom>
            <a:solidFill>
              <a:schemeClr val="bg1">
                <a:alpha val="63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GT" dirty="0"/>
            </a:p>
          </p:txBody>
        </p:sp>
      </p:grpSp>
      <p:sp>
        <p:nvSpPr>
          <p:cNvPr id="5" name="CuadroTexto 4">
            <a:extLst>
              <a:ext uri="{FF2B5EF4-FFF2-40B4-BE49-F238E27FC236}">
                <a16:creationId xmlns:a16="http://schemas.microsoft.com/office/drawing/2014/main" id="{1D679CA1-00D1-D44E-B0EC-99BE0022C6E8}"/>
              </a:ext>
            </a:extLst>
          </p:cNvPr>
          <p:cNvSpPr txBox="1"/>
          <p:nvPr/>
        </p:nvSpPr>
        <p:spPr>
          <a:xfrm>
            <a:off x="366880" y="1707551"/>
            <a:ext cx="469222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GT" sz="2400" dirty="0">
                <a:latin typeface="Arial" panose="020B0604020202020204" pitchFamily="34" charset="0"/>
                <a:cs typeface="Arial" panose="020B0604020202020204" pitchFamily="34" charset="0"/>
              </a:rPr>
              <a:t>El MARN sancionará a todo ente sujeto al Reglamento que cometa infracción a este, de conformidad con el Decreto No. 68-86 </a:t>
            </a:r>
            <a:r>
              <a:rPr lang="es-GT" sz="2400" b="1" dirty="0">
                <a:solidFill>
                  <a:srgbClr val="1588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“Ley de Protección y Mejoramiento del Medio Ambiente”.</a:t>
            </a:r>
          </a:p>
          <a:p>
            <a:pPr algn="just"/>
            <a:endParaRPr lang="es-GT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GT" sz="2400" b="1" dirty="0">
                <a:solidFill>
                  <a:srgbClr val="1588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Destino de las multas: </a:t>
            </a:r>
            <a:r>
              <a:rPr lang="es-GT" sz="2400" dirty="0">
                <a:latin typeface="Arial" panose="020B0604020202020204" pitchFamily="34" charset="0"/>
                <a:cs typeface="Arial" panose="020B0604020202020204" pitchFamily="34" charset="0"/>
              </a:rPr>
              <a:t>Las sanciones impuestas por el MARN, irán a fondos privativos de este. 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516879E2-29F9-044D-BA34-00FC327A0C19}"/>
              </a:ext>
            </a:extLst>
          </p:cNvPr>
          <p:cNvSpPr txBox="1"/>
          <p:nvPr/>
        </p:nvSpPr>
        <p:spPr>
          <a:xfrm>
            <a:off x="366881" y="1062675"/>
            <a:ext cx="2132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sz="3000" b="1" dirty="0">
                <a:solidFill>
                  <a:srgbClr val="1488C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Sanciones</a:t>
            </a:r>
            <a:endParaRPr lang="es-GT" sz="3000" dirty="0">
              <a:solidFill>
                <a:srgbClr val="1488C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" name="Grupo 17">
            <a:extLst>
              <a:ext uri="{FF2B5EF4-FFF2-40B4-BE49-F238E27FC236}">
                <a16:creationId xmlns:a16="http://schemas.microsoft.com/office/drawing/2014/main" id="{39E1B767-1162-8847-9F0B-02F47D1F4F95}"/>
              </a:ext>
            </a:extLst>
          </p:cNvPr>
          <p:cNvGrpSpPr/>
          <p:nvPr/>
        </p:nvGrpSpPr>
        <p:grpSpPr>
          <a:xfrm>
            <a:off x="9745579" y="-161386"/>
            <a:ext cx="2225842" cy="879650"/>
            <a:chOff x="9745579" y="-161386"/>
            <a:chExt cx="2225842" cy="879650"/>
          </a:xfrm>
        </p:grpSpPr>
        <p:sp>
          <p:nvSpPr>
            <p:cNvPr id="19" name="Rectángulo redondeado 18">
              <a:extLst>
                <a:ext uri="{FF2B5EF4-FFF2-40B4-BE49-F238E27FC236}">
                  <a16:creationId xmlns:a16="http://schemas.microsoft.com/office/drawing/2014/main" id="{A8D14870-18FD-4246-8174-9D06972B0912}"/>
                </a:ext>
              </a:extLst>
            </p:cNvPr>
            <p:cNvSpPr/>
            <p:nvPr/>
          </p:nvSpPr>
          <p:spPr>
            <a:xfrm>
              <a:off x="9745579" y="-161386"/>
              <a:ext cx="2225842" cy="87965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pic>
          <p:nvPicPr>
            <p:cNvPr id="20" name="Imagen 19">
              <a:extLst>
                <a:ext uri="{FF2B5EF4-FFF2-40B4-BE49-F238E27FC236}">
                  <a16:creationId xmlns:a16="http://schemas.microsoft.com/office/drawing/2014/main" id="{F5151103-BF82-E44E-A4F1-6CBD423E379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70903" y="72188"/>
              <a:ext cx="1975195" cy="5931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300654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C3D329FD-EF8A-C846-936D-48820B67947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924693"/>
            <a:ext cx="13178808" cy="8782693"/>
          </a:xfrm>
          <a:prstGeom prst="rect">
            <a:avLst/>
          </a:prstGeom>
        </p:spPr>
      </p:pic>
      <p:grpSp>
        <p:nvGrpSpPr>
          <p:cNvPr id="13" name="Grupo 12">
            <a:extLst>
              <a:ext uri="{FF2B5EF4-FFF2-40B4-BE49-F238E27FC236}">
                <a16:creationId xmlns:a16="http://schemas.microsoft.com/office/drawing/2014/main" id="{621F81EB-49A4-4F47-89BC-F1951D0FE369}"/>
              </a:ext>
            </a:extLst>
          </p:cNvPr>
          <p:cNvGrpSpPr/>
          <p:nvPr/>
        </p:nvGrpSpPr>
        <p:grpSpPr>
          <a:xfrm>
            <a:off x="-5166079" y="-631893"/>
            <a:ext cx="12011699" cy="8681538"/>
            <a:chOff x="-2640329" y="-748207"/>
            <a:chExt cx="12011699" cy="8681538"/>
          </a:xfrm>
        </p:grpSpPr>
        <p:sp>
          <p:nvSpPr>
            <p:cNvPr id="14" name="Paralelogramo 13">
              <a:extLst>
                <a:ext uri="{FF2B5EF4-FFF2-40B4-BE49-F238E27FC236}">
                  <a16:creationId xmlns:a16="http://schemas.microsoft.com/office/drawing/2014/main" id="{4FEE48CE-6A75-1D4B-9119-3993F725FFAC}"/>
                </a:ext>
              </a:extLst>
            </p:cNvPr>
            <p:cNvSpPr/>
            <p:nvPr/>
          </p:nvSpPr>
          <p:spPr>
            <a:xfrm>
              <a:off x="-1906230" y="-748207"/>
              <a:ext cx="11277600" cy="8308842"/>
            </a:xfrm>
            <a:prstGeom prst="parallelogram">
              <a:avLst/>
            </a:prstGeom>
            <a:solidFill>
              <a:schemeClr val="bg1">
                <a:alpha val="33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GT" dirty="0"/>
            </a:p>
          </p:txBody>
        </p:sp>
        <p:sp>
          <p:nvSpPr>
            <p:cNvPr id="15" name="Paralelogramo 14">
              <a:extLst>
                <a:ext uri="{FF2B5EF4-FFF2-40B4-BE49-F238E27FC236}">
                  <a16:creationId xmlns:a16="http://schemas.microsoft.com/office/drawing/2014/main" id="{9F9DE3F6-81A2-A64E-AB86-FC6DD67A60C9}"/>
                </a:ext>
              </a:extLst>
            </p:cNvPr>
            <p:cNvSpPr/>
            <p:nvPr/>
          </p:nvSpPr>
          <p:spPr>
            <a:xfrm>
              <a:off x="-2640329" y="-748207"/>
              <a:ext cx="11784026" cy="8123040"/>
            </a:xfrm>
            <a:prstGeom prst="parallelogram">
              <a:avLst/>
            </a:prstGeom>
            <a:solidFill>
              <a:schemeClr val="bg1">
                <a:alpha val="37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GT" dirty="0"/>
            </a:p>
          </p:txBody>
        </p:sp>
        <p:sp>
          <p:nvSpPr>
            <p:cNvPr id="16" name="Paralelogramo 15">
              <a:extLst>
                <a:ext uri="{FF2B5EF4-FFF2-40B4-BE49-F238E27FC236}">
                  <a16:creationId xmlns:a16="http://schemas.microsoft.com/office/drawing/2014/main" id="{D0DE4B12-096C-6543-9ECA-1780B74EE6CE}"/>
                </a:ext>
              </a:extLst>
            </p:cNvPr>
            <p:cNvSpPr/>
            <p:nvPr/>
          </p:nvSpPr>
          <p:spPr>
            <a:xfrm>
              <a:off x="-1860745" y="-161386"/>
              <a:ext cx="10654285" cy="8094717"/>
            </a:xfrm>
            <a:prstGeom prst="parallelogram">
              <a:avLst/>
            </a:prstGeom>
            <a:solidFill>
              <a:schemeClr val="bg1">
                <a:alpha val="63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GT" dirty="0"/>
            </a:p>
          </p:txBody>
        </p:sp>
      </p:grpSp>
      <p:grpSp>
        <p:nvGrpSpPr>
          <p:cNvPr id="3" name="Grupo 2">
            <a:extLst>
              <a:ext uri="{FF2B5EF4-FFF2-40B4-BE49-F238E27FC236}">
                <a16:creationId xmlns:a16="http://schemas.microsoft.com/office/drawing/2014/main" id="{D0F1E284-BEEE-A344-AB92-A831D5B946EB}"/>
              </a:ext>
            </a:extLst>
          </p:cNvPr>
          <p:cNvGrpSpPr/>
          <p:nvPr/>
        </p:nvGrpSpPr>
        <p:grpSpPr>
          <a:xfrm>
            <a:off x="538683" y="2017064"/>
            <a:ext cx="4122318" cy="2823872"/>
            <a:chOff x="485542" y="2247897"/>
            <a:chExt cx="4122318" cy="2823872"/>
          </a:xfrm>
        </p:grpSpPr>
        <p:sp>
          <p:nvSpPr>
            <p:cNvPr id="5" name="CuadroTexto 4">
              <a:extLst>
                <a:ext uri="{FF2B5EF4-FFF2-40B4-BE49-F238E27FC236}">
                  <a16:creationId xmlns:a16="http://schemas.microsoft.com/office/drawing/2014/main" id="{1D679CA1-00D1-D44E-B0EC-99BE0022C6E8}"/>
                </a:ext>
              </a:extLst>
            </p:cNvPr>
            <p:cNvSpPr txBox="1"/>
            <p:nvPr/>
          </p:nvSpPr>
          <p:spPr>
            <a:xfrm>
              <a:off x="485542" y="3040444"/>
              <a:ext cx="4122318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s-GT" dirty="0">
                  <a:latin typeface="Arial" panose="020B0604020202020204" pitchFamily="34" charset="0"/>
                  <a:cs typeface="Arial" panose="020B0604020202020204" pitchFamily="34" charset="0"/>
                </a:rPr>
                <a:t>El incumplimiento, omisión y violación a las normas establecidas en el reglamento, así como toda infracción cometida por los entes sujetos a la reglamentación que incumplan las disposiciones, podría recibir sanciones de uno hasta 40 salarios mínimos.</a:t>
              </a:r>
            </a:p>
          </p:txBody>
        </p:sp>
        <p:sp>
          <p:nvSpPr>
            <p:cNvPr id="10" name="CuadroTexto 9">
              <a:extLst>
                <a:ext uri="{FF2B5EF4-FFF2-40B4-BE49-F238E27FC236}">
                  <a16:creationId xmlns:a16="http://schemas.microsoft.com/office/drawing/2014/main" id="{F699C865-7F79-5345-86E9-B73A4715B5A2}"/>
                </a:ext>
              </a:extLst>
            </p:cNvPr>
            <p:cNvSpPr txBox="1"/>
            <p:nvPr/>
          </p:nvSpPr>
          <p:spPr>
            <a:xfrm>
              <a:off x="485542" y="2247897"/>
              <a:ext cx="21328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GT" sz="3000" b="1" dirty="0">
                  <a:solidFill>
                    <a:srgbClr val="1488C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Sanciones</a:t>
              </a:r>
              <a:endParaRPr lang="es-GT" sz="3000" dirty="0">
                <a:solidFill>
                  <a:srgbClr val="1488C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7" name="Grupo 16">
            <a:extLst>
              <a:ext uri="{FF2B5EF4-FFF2-40B4-BE49-F238E27FC236}">
                <a16:creationId xmlns:a16="http://schemas.microsoft.com/office/drawing/2014/main" id="{AAE74591-FA98-1B45-A06B-6574978E6C35}"/>
              </a:ext>
            </a:extLst>
          </p:cNvPr>
          <p:cNvGrpSpPr/>
          <p:nvPr/>
        </p:nvGrpSpPr>
        <p:grpSpPr>
          <a:xfrm>
            <a:off x="9745579" y="-161386"/>
            <a:ext cx="2225842" cy="879650"/>
            <a:chOff x="9745579" y="-161386"/>
            <a:chExt cx="2225842" cy="879650"/>
          </a:xfrm>
        </p:grpSpPr>
        <p:sp>
          <p:nvSpPr>
            <p:cNvPr id="18" name="Rectángulo redondeado 17">
              <a:extLst>
                <a:ext uri="{FF2B5EF4-FFF2-40B4-BE49-F238E27FC236}">
                  <a16:creationId xmlns:a16="http://schemas.microsoft.com/office/drawing/2014/main" id="{239243EC-845C-924D-99AB-65B12CA6A5E3}"/>
                </a:ext>
              </a:extLst>
            </p:cNvPr>
            <p:cNvSpPr/>
            <p:nvPr/>
          </p:nvSpPr>
          <p:spPr>
            <a:xfrm>
              <a:off x="9745579" y="-161386"/>
              <a:ext cx="2225842" cy="87965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pic>
          <p:nvPicPr>
            <p:cNvPr id="19" name="Imagen 18">
              <a:extLst>
                <a:ext uri="{FF2B5EF4-FFF2-40B4-BE49-F238E27FC236}">
                  <a16:creationId xmlns:a16="http://schemas.microsoft.com/office/drawing/2014/main" id="{5DACA58D-B5C1-174A-9F8E-75A805712AB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70903" y="72188"/>
              <a:ext cx="1975195" cy="5931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38522147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1697</TotalTime>
  <Words>533</Words>
  <Application>Microsoft Office PowerPoint</Application>
  <PresentationFormat>Panorámica</PresentationFormat>
  <Paragraphs>48</Paragraphs>
  <Slides>12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12</vt:i4>
      </vt:variant>
    </vt:vector>
  </HeadingPairs>
  <TitlesOfParts>
    <vt:vector size="16" baseType="lpstr">
      <vt:lpstr>Arial</vt:lpstr>
      <vt:lpstr>Calibri</vt:lpstr>
      <vt:lpstr>1_Tema de Office</vt:lpstr>
      <vt:lpstr>2_Tema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6511</dc:creator>
  <cp:lastModifiedBy>SCSP Office 10</cp:lastModifiedBy>
  <cp:revision>135</cp:revision>
  <dcterms:created xsi:type="dcterms:W3CDTF">2021-10-28T14:11:33Z</dcterms:created>
  <dcterms:modified xsi:type="dcterms:W3CDTF">2022-01-17T17:09:42Z</dcterms:modified>
</cp:coreProperties>
</file>