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8" r:id="rId4"/>
    <p:sldId id="270" r:id="rId5"/>
    <p:sldId id="269" r:id="rId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2A46"/>
    <a:srgbClr val="178C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/>
    <p:restoredTop sz="94635"/>
  </p:normalViewPr>
  <p:slideViewPr>
    <p:cSldViewPr snapToGrid="0" snapToObjects="1">
      <p:cViewPr varScale="1">
        <p:scale>
          <a:sx n="64" d="100"/>
          <a:sy n="64" d="100"/>
        </p:scale>
        <p:origin x="95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B3578A-9157-6141-8D8B-0147C28EC3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BD462E0-B8B4-354F-B48A-FB65A684D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CE932C-FEF6-D242-9AAF-D16F84160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t>17/01/2022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073356-E3CF-4442-A9F4-814AE7FEB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A816A5-86B9-7647-BA1C-B814A8164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9139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8EB487-EAA1-A84B-849A-42DEB1AF7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B29034A-01EE-0C47-8FEC-BA5E7EEF8A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1761A3-0142-7E42-804E-E4BAB3213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t>17/01/2022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DE0058-26C4-9B4B-A8D5-79F31DAF5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D1DE97-164E-9746-B7FA-691C7DBF9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8462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7BBF326-B631-5448-8F72-F16818B276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BCE8F4F-8962-874E-BA05-7C8B39785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FC45AB-972C-F34D-BE14-7FD11B805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t>17/01/2022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B2CF8A-368B-7347-BFE9-C865B14F7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567150-0AC7-9C48-9C61-BBA901FD0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3399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DF104F-3959-6047-92AC-779B78999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F44DBC-E909-4F4D-9E5E-C981186D9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F18716-8607-F748-8A1C-705618AB4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t>17/01/2022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24D4FE-B475-144C-8FAD-BE5D3186E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499CCD-B6C2-B94F-897E-8BC8932DE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4192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ECAF9E-165E-7B4C-9E0E-BFF5853E5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C5485BF-8AC3-C148-9A1D-6ECE41B37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B6C60E-59A4-E849-BA6B-77E7B967A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t>17/01/2022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5D5C53-892B-854B-9D23-C28147C81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197A51-055B-3743-BC65-31B022346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338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EBF840-BAE4-F34B-8801-4EA487463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FD6930-F026-B34D-873C-2476373321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B027978-94F2-7C49-9A97-4DBFEF3F0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6764144-ADE2-F845-8061-BE941F275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t>17/01/2022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A75F1C9-5A65-BF47-9176-92260EE7D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46815B6-6DA8-EF4E-85EE-44EA17FC8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3153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A128C0-7C0C-8F47-B536-5F9DF45D6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308102-7615-804F-ADCD-248DDC3DF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0D84D3-6873-5B47-9220-E1C20F7AF6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97814A5-AC9F-F84A-8DC8-76642F869D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E368F02-15BA-6142-86A8-5697AD4319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DECEB56-CCDA-134C-9321-BD75F86F5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t>17/01/2022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7BE4FD2-C573-F14C-8A6B-EB4F92E7A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C1A6395-5C35-F341-96D1-CE5E7A8F9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6434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825C1E-4AC5-1440-AF30-CA84B5557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709ECEB-25A1-BC46-A5D2-E45C240C6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t>17/01/2022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8AF3042-7F6F-9F41-A1C9-0907AB1FF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EB3EA2F-BF71-D04C-A90B-F56C0D24E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3987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A2DAE78-1A9B-104D-BFF0-43153E5A3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t>17/01/2022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B1DCBAA-6D1C-1E49-81E9-B4647F77E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CBF2DF7-A9A0-7F41-9DE7-412747CB3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5832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519AF7-8A07-A64C-852C-091343591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463323-8811-894C-87C8-22CC7ED7D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EFD6BA6-18C2-0E43-8E1B-FB59BE4065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76ACC2-A71C-AA45-9375-55AED2D8F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t>17/01/2022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760BA5F-85F1-3F41-BB05-0F116231C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FB294C-05E9-1049-A27B-00F8871C2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9735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0F97BD-089A-0047-996D-59C17751C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568DC32-C94E-604B-A0C5-10875BF0B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A20C940-292F-0E42-BA96-6A3A765C6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3049649-229D-5948-A501-B63DEB8BB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2B0BA-3CCA-D246-BB92-D00AF938F3BB}" type="datetimeFigureOut">
              <a:rPr lang="es-GT" smtClean="0"/>
              <a:t>17/01/2022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8A2503E-95BA-D24E-B72A-F6F43BEB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2559918-6EB9-4940-96B3-513672363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7188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61A75A8-6042-0B4F-932B-2B6E7A71B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2BFDB75-FC4C-9E46-8267-F3A29FEAC8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87E0F5-9507-234E-862A-A62C099BE0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2B0BA-3CCA-D246-BB92-D00AF938F3BB}" type="datetimeFigureOut">
              <a:rPr lang="es-GT" smtClean="0"/>
              <a:t>17/01/2022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9D3D20-0635-984A-A247-3DBABB9638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D18BA-F621-F448-A04A-BF0865C5F9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CA97E-B1DA-9C4E-BAA5-F80DC6EF9D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1663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5">
            <a:extLst>
              <a:ext uri="{FF2B5EF4-FFF2-40B4-BE49-F238E27FC236}">
                <a16:creationId xmlns:a16="http://schemas.microsoft.com/office/drawing/2014/main" id="{E8711B25-8317-E347-AE58-1C76DD8336C0}"/>
              </a:ext>
            </a:extLst>
          </p:cNvPr>
          <p:cNvSpPr/>
          <p:nvPr/>
        </p:nvSpPr>
        <p:spPr>
          <a:xfrm>
            <a:off x="-36786" y="-60960"/>
            <a:ext cx="12265572" cy="6979920"/>
          </a:xfrm>
          <a:prstGeom prst="rect">
            <a:avLst/>
          </a:prstGeom>
          <a:solidFill>
            <a:srgbClr val="00223B">
              <a:alpha val="8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>
              <a:solidFill>
                <a:srgbClr val="00111E"/>
              </a:solidFill>
              <a:highlight>
                <a:srgbClr val="000080"/>
              </a:highlight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045FEAA-14A2-D946-AD1C-8F22934E24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9471" y="3429000"/>
            <a:ext cx="11294869" cy="2245677"/>
          </a:xfrm>
        </p:spPr>
        <p:txBody>
          <a:bodyPr anchor="ctr">
            <a:noAutofit/>
          </a:bodyPr>
          <a:lstStyle/>
          <a:p>
            <a:pPr algn="l"/>
            <a:r>
              <a:rPr lang="es-GT" sz="4400" b="1" dirty="0">
                <a:solidFill>
                  <a:schemeClr val="bg1"/>
                </a:solidFill>
                <a:latin typeface="Montserrat" pitchFamily="2" charset="77"/>
              </a:rPr>
              <a:t>FERIA NACIONAL DE EMPLEO 2022</a:t>
            </a:r>
            <a:br>
              <a:rPr lang="es-GT" sz="4400" b="1" dirty="0">
                <a:solidFill>
                  <a:schemeClr val="bg1"/>
                </a:solidFill>
                <a:latin typeface="Montserrat" pitchFamily="2" charset="77"/>
              </a:rPr>
            </a:br>
            <a:br>
              <a:rPr lang="es-GT" sz="4400" b="1" dirty="0">
                <a:solidFill>
                  <a:schemeClr val="bg1"/>
                </a:solidFill>
                <a:latin typeface="Montserrat" pitchFamily="2" charset="77"/>
              </a:rPr>
            </a:br>
            <a:r>
              <a:rPr lang="es-GT" sz="2000" b="1" dirty="0">
                <a:solidFill>
                  <a:schemeClr val="bg1"/>
                </a:solidFill>
                <a:latin typeface="Montserrat" pitchFamily="2" charset="77"/>
              </a:rPr>
              <a:t>17 DE ENERO DE 2022</a:t>
            </a:r>
          </a:p>
        </p:txBody>
      </p:sp>
      <p:pic>
        <p:nvPicPr>
          <p:cNvPr id="1027" name="Picture 3" descr="F:\Diseño Grafico\2020\LINEA GRAFICA 2020\LOGO_2020_MINTRAB-0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4661" y="4681424"/>
            <a:ext cx="5079680" cy="1263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093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4B5475F7-B33C-1D41-87C7-184D9EA0E311}"/>
              </a:ext>
            </a:extLst>
          </p:cNvPr>
          <p:cNvSpPr txBox="1">
            <a:spLocks/>
          </p:cNvSpPr>
          <p:nvPr/>
        </p:nvSpPr>
        <p:spPr>
          <a:xfrm>
            <a:off x="10233674" y="5939057"/>
            <a:ext cx="2690559" cy="550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GT" sz="1000" b="1" dirty="0">
                <a:solidFill>
                  <a:schemeClr val="bg1"/>
                </a:solidFill>
                <a:latin typeface="Montserrat SemiBold" pitchFamily="2" charset="77"/>
              </a:rPr>
              <a:t>MINISTERIO </a:t>
            </a:r>
          </a:p>
          <a:p>
            <a:r>
              <a:rPr lang="es-GT" sz="1000" b="1" dirty="0">
                <a:solidFill>
                  <a:schemeClr val="bg1"/>
                </a:solidFill>
                <a:latin typeface="Montserrat SemiBold" pitchFamily="2" charset="77"/>
              </a:rPr>
              <a:t>DE TRABAJO Y</a:t>
            </a:r>
          </a:p>
          <a:p>
            <a:r>
              <a:rPr lang="es-GT" sz="1000" b="1" dirty="0">
                <a:solidFill>
                  <a:schemeClr val="bg1"/>
                </a:solidFill>
                <a:latin typeface="Montserrat SemiBold" pitchFamily="2" charset="77"/>
              </a:rPr>
              <a:t>PREVISIÓN SOCIAL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0115" y="981858"/>
            <a:ext cx="7060066" cy="550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215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8337A4CB-8E94-2B4C-A5AB-A1DB72204A0D}"/>
              </a:ext>
            </a:extLst>
          </p:cNvPr>
          <p:cNvSpPr txBox="1">
            <a:spLocks/>
          </p:cNvSpPr>
          <p:nvPr/>
        </p:nvSpPr>
        <p:spPr>
          <a:xfrm>
            <a:off x="406400" y="1182766"/>
            <a:ext cx="11785600" cy="1392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GT" sz="3200" b="1" dirty="0">
                <a:solidFill>
                  <a:srgbClr val="178CC5"/>
                </a:solidFill>
                <a:latin typeface="Montserrat" pitchFamily="2" charset="77"/>
              </a:rPr>
              <a:t>DATOS</a:t>
            </a:r>
            <a:br>
              <a:rPr lang="es-GT" sz="3200" b="1" dirty="0">
                <a:latin typeface="Montserrat" pitchFamily="2" charset="77"/>
              </a:rPr>
            </a:br>
            <a:r>
              <a:rPr lang="es-GT" sz="3200" b="1" dirty="0">
                <a:solidFill>
                  <a:srgbClr val="062A46"/>
                </a:solidFill>
                <a:latin typeface="Montserrat" pitchFamily="2" charset="77"/>
              </a:rPr>
              <a:t>FERIA NACIONAL DE EMPLEO 2022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0AF1AFCA-56BC-A74B-8D20-59D97C3E9244}"/>
              </a:ext>
            </a:extLst>
          </p:cNvPr>
          <p:cNvSpPr txBox="1">
            <a:spLocks/>
          </p:cNvSpPr>
          <p:nvPr/>
        </p:nvSpPr>
        <p:spPr>
          <a:xfrm>
            <a:off x="668867" y="364067"/>
            <a:ext cx="2690559" cy="550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GT" sz="1000" b="1" dirty="0">
                <a:solidFill>
                  <a:schemeClr val="bg1"/>
                </a:solidFill>
                <a:latin typeface="Montserrat SemiBold" pitchFamily="2" charset="77"/>
              </a:rPr>
              <a:t>MINISTERIO</a:t>
            </a:r>
          </a:p>
          <a:p>
            <a:r>
              <a:rPr lang="es-GT" sz="1000" b="1" dirty="0">
                <a:solidFill>
                  <a:schemeClr val="bg1"/>
                </a:solidFill>
                <a:latin typeface="Montserrat SemiBold" pitchFamily="2" charset="77"/>
              </a:rPr>
              <a:t>DE TRABAJO Y</a:t>
            </a:r>
          </a:p>
          <a:p>
            <a:r>
              <a:rPr lang="es-GT" sz="1000" b="1" dirty="0">
                <a:solidFill>
                  <a:schemeClr val="bg1"/>
                </a:solidFill>
                <a:latin typeface="Montserrat SemiBold" pitchFamily="2" charset="77"/>
              </a:rPr>
              <a:t>PREVISIÓN SOCIAL</a:t>
            </a:r>
          </a:p>
        </p:txBody>
      </p:sp>
      <p:pic>
        <p:nvPicPr>
          <p:cNvPr id="10" name="Imagen 9" descr="Icono&#10;&#10;Descripción generada automáticament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813" y="4030390"/>
            <a:ext cx="1159590" cy="1414616"/>
          </a:xfrm>
          <a:prstGeom prst="rect">
            <a:avLst/>
          </a:prstGeom>
        </p:spPr>
      </p:pic>
      <p:sp>
        <p:nvSpPr>
          <p:cNvPr id="11" name="Cuadro de texto 2"/>
          <p:cNvSpPr txBox="1">
            <a:spLocks noChangeArrowheads="1"/>
          </p:cNvSpPr>
          <p:nvPr/>
        </p:nvSpPr>
        <p:spPr bwMode="auto">
          <a:xfrm>
            <a:off x="2275403" y="3901262"/>
            <a:ext cx="8726426" cy="2079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US" sz="4400" b="1" dirty="0">
                <a:solidFill>
                  <a:srgbClr val="12284C"/>
                </a:solidFill>
                <a:latin typeface="Montserrat" panose="000005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Más </a:t>
            </a:r>
            <a:r>
              <a:rPr lang="es-US" sz="4400" b="1">
                <a:solidFill>
                  <a:srgbClr val="12284C"/>
                </a:solidFill>
                <a:latin typeface="Montserrat" panose="000005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150 </a:t>
            </a:r>
            <a:r>
              <a:rPr lang="es-US" sz="4400" b="1" dirty="0">
                <a:solidFill>
                  <a:srgbClr val="12284C"/>
                </a:solidFill>
                <a:latin typeface="Montserrat" panose="000005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puestos de trabajo por departamento</a:t>
            </a:r>
            <a:r>
              <a:rPr lang="es-GT" sz="4400" b="1" dirty="0">
                <a:effectLst/>
                <a:latin typeface="Montserrat" panose="000005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49639" y="1661079"/>
            <a:ext cx="2104379" cy="164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476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8337A4CB-8E94-2B4C-A5AB-A1DB72204A0D}"/>
              </a:ext>
            </a:extLst>
          </p:cNvPr>
          <p:cNvSpPr txBox="1">
            <a:spLocks/>
          </p:cNvSpPr>
          <p:nvPr/>
        </p:nvSpPr>
        <p:spPr>
          <a:xfrm>
            <a:off x="2148114" y="0"/>
            <a:ext cx="7329715" cy="1392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GT" sz="3200" b="1" dirty="0">
                <a:solidFill>
                  <a:schemeClr val="bg1"/>
                </a:solidFill>
                <a:latin typeface="Montserrat" pitchFamily="2" charset="77"/>
              </a:rPr>
              <a:t>COBERTURA DE LA FERIA NACIONAL DE EMPLEO 2022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0AF1AFCA-56BC-A74B-8D20-59D97C3E9244}"/>
              </a:ext>
            </a:extLst>
          </p:cNvPr>
          <p:cNvSpPr txBox="1">
            <a:spLocks/>
          </p:cNvSpPr>
          <p:nvPr/>
        </p:nvSpPr>
        <p:spPr>
          <a:xfrm>
            <a:off x="668867" y="364067"/>
            <a:ext cx="2690559" cy="550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GT" sz="1000" b="1" dirty="0">
                <a:solidFill>
                  <a:schemeClr val="bg1"/>
                </a:solidFill>
                <a:latin typeface="Montserrat SemiBold" pitchFamily="2" charset="77"/>
              </a:rPr>
              <a:t>MINISTERIO</a:t>
            </a:r>
          </a:p>
          <a:p>
            <a:r>
              <a:rPr lang="es-GT" sz="1000" b="1" dirty="0">
                <a:solidFill>
                  <a:schemeClr val="bg1"/>
                </a:solidFill>
                <a:latin typeface="Montserrat SemiBold" pitchFamily="2" charset="77"/>
              </a:rPr>
              <a:t>DE TRABAJO Y</a:t>
            </a:r>
          </a:p>
          <a:p>
            <a:r>
              <a:rPr lang="es-GT" sz="1000" b="1" dirty="0">
                <a:solidFill>
                  <a:schemeClr val="bg1"/>
                </a:solidFill>
                <a:latin typeface="Montserrat SemiBold" pitchFamily="2" charset="77"/>
              </a:rPr>
              <a:t>PREVISIÓN SOCIAL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3"/>
          <a:srcRect l="21607" t="7649"/>
          <a:stretch/>
        </p:blipFill>
        <p:spPr>
          <a:xfrm>
            <a:off x="7707086" y="2173514"/>
            <a:ext cx="4002314" cy="4477395"/>
          </a:xfrm>
          <a:prstGeom prst="rect">
            <a:avLst/>
          </a:prstGeom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829256"/>
              </p:ext>
            </p:extLst>
          </p:nvPr>
        </p:nvGraphicFramePr>
        <p:xfrm>
          <a:off x="668867" y="1425493"/>
          <a:ext cx="4715935" cy="52362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0259">
                  <a:extLst>
                    <a:ext uri="{9D8B030D-6E8A-4147-A177-3AD203B41FA5}">
                      <a16:colId xmlns:a16="http://schemas.microsoft.com/office/drawing/2014/main" val="808525147"/>
                    </a:ext>
                  </a:extLst>
                </a:gridCol>
                <a:gridCol w="2113618">
                  <a:extLst>
                    <a:ext uri="{9D8B030D-6E8A-4147-A177-3AD203B41FA5}">
                      <a16:colId xmlns:a16="http://schemas.microsoft.com/office/drawing/2014/main" val="979628431"/>
                    </a:ext>
                  </a:extLst>
                </a:gridCol>
                <a:gridCol w="1582058">
                  <a:extLst>
                    <a:ext uri="{9D8B030D-6E8A-4147-A177-3AD203B41FA5}">
                      <a16:colId xmlns:a16="http://schemas.microsoft.com/office/drawing/2014/main" val="1758883293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Regiones</a:t>
                      </a:r>
                      <a:endParaRPr lang="es-GT" sz="140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GT" sz="1400" dirty="0">
                          <a:effectLst/>
                          <a:latin typeface="Montserrat" panose="00000500000000000000" pitchFamily="50" charset="0"/>
                        </a:rPr>
                        <a:t>Departamentos</a:t>
                      </a:r>
                      <a:endParaRPr lang="es-GT" sz="1400" dirty="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Fecha</a:t>
                      </a:r>
                      <a:endParaRPr lang="es-GT" sz="140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82154648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Región 1</a:t>
                      </a:r>
                      <a:endParaRPr lang="es-GT" sz="140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Guatemala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Sololá 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Chimaltenango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Sacatepéquez</a:t>
                      </a:r>
                      <a:endParaRPr lang="es-GT" sz="140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24/01/2022</a:t>
                      </a:r>
                      <a:endParaRPr lang="es-GT" sz="140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1646779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Región 2</a:t>
                      </a:r>
                      <a:endParaRPr lang="es-GT" sz="140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Alta Verapaz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Baja Verapaz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Quiché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Petén</a:t>
                      </a:r>
                      <a:endParaRPr lang="es-GT" sz="140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25/01/2022</a:t>
                      </a:r>
                      <a:endParaRPr lang="es-GT" sz="140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68359366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Región 3</a:t>
                      </a:r>
                      <a:endParaRPr lang="es-GT" sz="140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Chiquimula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El Progreso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Izabal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Jalapa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Zacapa</a:t>
                      </a:r>
                      <a:endParaRPr lang="es-GT" sz="140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26/01/2022</a:t>
                      </a:r>
                      <a:endParaRPr lang="es-GT" sz="140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078202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Región 4</a:t>
                      </a:r>
                      <a:endParaRPr lang="es-GT" sz="140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Escuintla 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Jutiapa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Santa Rosa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Suchitepéquez </a:t>
                      </a:r>
                      <a:endParaRPr lang="es-GT" sz="140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27/01/2022</a:t>
                      </a:r>
                      <a:endParaRPr lang="es-GT" sz="140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40263928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GT" sz="1400">
                          <a:effectLst/>
                          <a:latin typeface="Montserrat" panose="00000500000000000000" pitchFamily="50" charset="0"/>
                        </a:rPr>
                        <a:t>Región 5</a:t>
                      </a:r>
                      <a:endParaRPr lang="es-GT" sz="140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GT" sz="1400" dirty="0">
                          <a:effectLst/>
                          <a:latin typeface="Montserrat" panose="00000500000000000000" pitchFamily="50" charset="0"/>
                        </a:rPr>
                        <a:t>Huehuetenango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GT" sz="1400" dirty="0">
                          <a:effectLst/>
                          <a:latin typeface="Montserrat" panose="00000500000000000000" pitchFamily="50" charset="0"/>
                        </a:rPr>
                        <a:t>Quetzaltenango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GT" sz="1400" dirty="0">
                          <a:effectLst/>
                          <a:latin typeface="Montserrat" panose="00000500000000000000" pitchFamily="50" charset="0"/>
                        </a:rPr>
                        <a:t>San Marcos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GT" sz="1400" dirty="0">
                          <a:effectLst/>
                          <a:latin typeface="Montserrat" panose="00000500000000000000" pitchFamily="50" charset="0"/>
                        </a:rPr>
                        <a:t>Retalhuleu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GT" sz="1400" dirty="0">
                          <a:effectLst/>
                          <a:latin typeface="Montserrat" panose="00000500000000000000" pitchFamily="50" charset="0"/>
                        </a:rPr>
                        <a:t>Totonicapán</a:t>
                      </a:r>
                      <a:endParaRPr lang="es-GT" sz="1400" dirty="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GT" sz="1400" dirty="0">
                          <a:effectLst/>
                          <a:latin typeface="Montserrat" panose="00000500000000000000" pitchFamily="50" charset="0"/>
                        </a:rPr>
                        <a:t>28/01/2022</a:t>
                      </a:r>
                      <a:endParaRPr lang="es-GT" sz="1400" dirty="0">
                        <a:effectLst/>
                        <a:latin typeface="Montserrat" panose="000005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60057573"/>
                  </a:ext>
                </a:extLst>
              </a:tr>
            </a:tbl>
          </a:graphicData>
        </a:graphic>
      </p:graphicFrame>
      <p:pic>
        <p:nvPicPr>
          <p:cNvPr id="13" name="Imagen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8496" y="1864279"/>
            <a:ext cx="2104379" cy="164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618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E8711B25-8317-E347-AE58-1C76DD8336C0}"/>
              </a:ext>
            </a:extLst>
          </p:cNvPr>
          <p:cNvSpPr/>
          <p:nvPr/>
        </p:nvSpPr>
        <p:spPr>
          <a:xfrm>
            <a:off x="-36786" y="-60960"/>
            <a:ext cx="12265572" cy="6979920"/>
          </a:xfrm>
          <a:prstGeom prst="rect">
            <a:avLst/>
          </a:prstGeom>
          <a:solidFill>
            <a:srgbClr val="00223B">
              <a:alpha val="8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>
              <a:solidFill>
                <a:srgbClr val="00111E"/>
              </a:solidFill>
              <a:highlight>
                <a:srgbClr val="000080"/>
              </a:highlight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94BFEDC-21C8-A84F-957A-75B93F4400FA}"/>
              </a:ext>
            </a:extLst>
          </p:cNvPr>
          <p:cNvSpPr/>
          <p:nvPr/>
        </p:nvSpPr>
        <p:spPr>
          <a:xfrm>
            <a:off x="4324337" y="4341510"/>
            <a:ext cx="354332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GT" sz="1600" dirty="0">
                <a:solidFill>
                  <a:schemeClr val="bg1"/>
                </a:solidFill>
              </a:rPr>
              <a:t>www.mintrabajo.gob.gt</a:t>
            </a:r>
            <a:endParaRPr lang="es-GT" sz="1600" dirty="0">
              <a:solidFill>
                <a:schemeClr val="bg1"/>
              </a:solidFill>
              <a:latin typeface="Montserrat" pitchFamily="2" charset="77"/>
            </a:endParaRPr>
          </a:p>
        </p:txBody>
      </p:sp>
      <p:pic>
        <p:nvPicPr>
          <p:cNvPr id="2050" name="Picture 2" descr="F:\Diseño Grafico\2020\LINEA GRAFICA 2020\LOGO_2020_MINTRAB-0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3181" y="2309379"/>
            <a:ext cx="7005637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5308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105</Words>
  <Application>Microsoft Office PowerPoint</Application>
  <PresentationFormat>Panorámica</PresentationFormat>
  <Paragraphs>49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Montserrat</vt:lpstr>
      <vt:lpstr>Montserrat SemiBold</vt:lpstr>
      <vt:lpstr>Symbol</vt:lpstr>
      <vt:lpstr>Tema de Office</vt:lpstr>
      <vt:lpstr>FERIA NACIONAL DE EMPLEO 2022  17 DE ENERO DE 2022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Romeo León</dc:creator>
  <cp:lastModifiedBy>jose eduardo sagastume velasquez</cp:lastModifiedBy>
  <cp:revision>24</cp:revision>
  <dcterms:created xsi:type="dcterms:W3CDTF">2020-01-14T01:41:24Z</dcterms:created>
  <dcterms:modified xsi:type="dcterms:W3CDTF">2022-01-17T15:46:18Z</dcterms:modified>
</cp:coreProperties>
</file>