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96" r:id="rId3"/>
    <p:sldId id="297" r:id="rId4"/>
    <p:sldId id="311" r:id="rId5"/>
    <p:sldId id="292" r:id="rId6"/>
    <p:sldId id="289" r:id="rId7"/>
    <p:sldId id="314" r:id="rId8"/>
    <p:sldId id="293" r:id="rId9"/>
    <p:sldId id="306" r:id="rId10"/>
    <p:sldId id="307" r:id="rId11"/>
    <p:sldId id="262" r:id="rId12"/>
    <p:sldId id="270" r:id="rId13"/>
    <p:sldId id="299" r:id="rId14"/>
    <p:sldId id="264" r:id="rId15"/>
    <p:sldId id="309" r:id="rId16"/>
    <p:sldId id="310"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766" autoAdjust="0"/>
  </p:normalViewPr>
  <p:slideViewPr>
    <p:cSldViewPr snapToGrid="0">
      <p:cViewPr varScale="1">
        <p:scale>
          <a:sx n="78" d="100"/>
          <a:sy n="78" d="100"/>
        </p:scale>
        <p:origin x="835" y="62"/>
      </p:cViewPr>
      <p:guideLst/>
    </p:cSldViewPr>
  </p:slid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omarv\OneDrive\Escritorio\INCENDIOS%20FORESTALES\base%20de%20datos%20IF%202001-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omarv\OneDrive\Escritorio\INCENDIOS%20FORESTALES\base%20de%20datos%20IF%202001-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omarv\OneDrive\Escritorio\INCENDIOS%20FORESTALES\base%20de%20datos%20IF%202001-202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[base de datos IF 2001-2021.xlsx]Hoja4!Tabla dinámica1</c:name>
    <c:fmtId val="6"/>
  </c:pivotSource>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ivotFmts>
      <c:pivotFmt>
        <c:idx val="0"/>
        <c:spPr>
          <a:solidFill>
            <a:schemeClr val="accent2">
              <a:lumMod val="75000"/>
            </a:schemeClr>
          </a:solidFill>
          <a:ln>
            <a:noFill/>
          </a:ln>
          <a:effectLst/>
          <a:sp3d/>
        </c:spPr>
        <c:marker>
          <c:symbol val="none"/>
        </c:marker>
      </c:pivotFmt>
      <c:pivotFmt>
        <c:idx val="1"/>
        <c:spPr>
          <a:solidFill>
            <a:schemeClr val="accent2">
              <a:lumMod val="75000"/>
            </a:schemeClr>
          </a:solidFill>
          <a:ln>
            <a:noFill/>
          </a:ln>
          <a:effectLst/>
          <a:sp3d/>
        </c:spPr>
        <c:marker>
          <c:symbol val="none"/>
        </c:marker>
      </c:pivotFmt>
      <c:pivotFmt>
        <c:idx val="2"/>
        <c:spPr>
          <a:solidFill>
            <a:schemeClr val="accent2">
              <a:lumMod val="75000"/>
            </a:schemeClr>
          </a:solidFill>
          <a:ln>
            <a:noFill/>
          </a:ln>
          <a:effectLst/>
          <a:sp3d/>
        </c:spPr>
        <c:marker>
          <c:symbol val="none"/>
        </c:marker>
      </c:pivotFmt>
    </c:pivotFmts>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line3DChart>
        <c:grouping val="standard"/>
        <c:varyColors val="0"/>
        <c:ser>
          <c:idx val="0"/>
          <c:order val="0"/>
          <c:tx>
            <c:strRef>
              <c:f>Hoja4!$B$3</c:f>
              <c:strCache>
                <c:ptCount val="1"/>
                <c:pt idx="0">
                  <c:v>Total</c:v>
                </c:pt>
              </c:strCache>
            </c:strRef>
          </c:tx>
          <c:spPr>
            <a:solidFill>
              <a:schemeClr val="accent2">
                <a:lumMod val="75000"/>
              </a:schemeClr>
            </a:solidFill>
            <a:ln>
              <a:noFill/>
            </a:ln>
            <a:effectLst/>
            <a:sp3d/>
          </c:spPr>
          <c:cat>
            <c:strRef>
              <c:f>Hoja4!$A$4:$A$25</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Hoja4!$B$4:$B$25</c:f>
              <c:numCache>
                <c:formatCode>General</c:formatCode>
                <c:ptCount val="21"/>
                <c:pt idx="0">
                  <c:v>829</c:v>
                </c:pt>
                <c:pt idx="1">
                  <c:v>917</c:v>
                </c:pt>
                <c:pt idx="2">
                  <c:v>651</c:v>
                </c:pt>
                <c:pt idx="3">
                  <c:v>401</c:v>
                </c:pt>
                <c:pt idx="4">
                  <c:v>886</c:v>
                </c:pt>
                <c:pt idx="5">
                  <c:v>763</c:v>
                </c:pt>
                <c:pt idx="6">
                  <c:v>813</c:v>
                </c:pt>
                <c:pt idx="7">
                  <c:v>696</c:v>
                </c:pt>
                <c:pt idx="8">
                  <c:v>722</c:v>
                </c:pt>
                <c:pt idx="9">
                  <c:v>537</c:v>
                </c:pt>
                <c:pt idx="10">
                  <c:v>656</c:v>
                </c:pt>
                <c:pt idx="11">
                  <c:v>468</c:v>
                </c:pt>
                <c:pt idx="12">
                  <c:v>571</c:v>
                </c:pt>
                <c:pt idx="13">
                  <c:v>305</c:v>
                </c:pt>
                <c:pt idx="14">
                  <c:v>594</c:v>
                </c:pt>
                <c:pt idx="15">
                  <c:v>598</c:v>
                </c:pt>
                <c:pt idx="16">
                  <c:v>743</c:v>
                </c:pt>
                <c:pt idx="17">
                  <c:v>738</c:v>
                </c:pt>
                <c:pt idx="18">
                  <c:v>1037</c:v>
                </c:pt>
                <c:pt idx="19">
                  <c:v>996</c:v>
                </c:pt>
                <c:pt idx="20">
                  <c:v>350</c:v>
                </c:pt>
              </c:numCache>
            </c:numRef>
          </c:val>
          <c:smooth val="0"/>
        </c:ser>
        <c:dLbls>
          <c:showLegendKey val="0"/>
          <c:showVal val="0"/>
          <c:showCatName val="0"/>
          <c:showSerName val="0"/>
          <c:showPercent val="0"/>
          <c:showBubbleSize val="0"/>
        </c:dLbls>
        <c:axId val="348655800"/>
        <c:axId val="348654624"/>
        <c:axId val="350453736"/>
      </c:line3DChart>
      <c:catAx>
        <c:axId val="3486558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348654624"/>
        <c:crosses val="autoZero"/>
        <c:auto val="1"/>
        <c:lblAlgn val="ctr"/>
        <c:lblOffset val="100"/>
        <c:noMultiLvlLbl val="0"/>
      </c:catAx>
      <c:valAx>
        <c:axId val="348654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348655800"/>
        <c:crosses val="autoZero"/>
        <c:crossBetween val="between"/>
      </c:valAx>
      <c:serAx>
        <c:axId val="350453736"/>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348654624"/>
        <c:crosses val="autoZero"/>
      </c:ser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Hoja4!$H$82</c:f>
              <c:strCache>
                <c:ptCount val="1"/>
                <c:pt idx="0">
                  <c:v>Cantidad</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Pt>
            <c:idx val="8"/>
            <c:bubble3D val="0"/>
            <c:spPr>
              <a:solidFill>
                <a:schemeClr val="accent3">
                  <a:lumMod val="60000"/>
                </a:schemeClr>
              </a:solidFill>
              <a:ln w="25400">
                <a:solidFill>
                  <a:schemeClr val="lt1"/>
                </a:solidFill>
              </a:ln>
              <a:effectLst/>
              <a:sp3d contourW="25400">
                <a:contourClr>
                  <a:schemeClr val="lt1"/>
                </a:contourClr>
              </a:sp3d>
            </c:spPr>
          </c:dPt>
          <c:dPt>
            <c:idx val="9"/>
            <c:bubble3D val="0"/>
            <c:spPr>
              <a:solidFill>
                <a:schemeClr val="accent4">
                  <a:lumMod val="60000"/>
                </a:schemeClr>
              </a:solidFill>
              <a:ln w="25400">
                <a:solidFill>
                  <a:schemeClr val="lt1"/>
                </a:solidFill>
              </a:ln>
              <a:effectLst/>
              <a:sp3d contourW="25400">
                <a:contourClr>
                  <a:schemeClr val="lt1"/>
                </a:contourClr>
              </a:sp3d>
            </c:spPr>
          </c:dPt>
          <c:dPt>
            <c:idx val="10"/>
            <c:bubble3D val="0"/>
            <c:spPr>
              <a:solidFill>
                <a:schemeClr val="accent5">
                  <a:lumMod val="60000"/>
                </a:schemeClr>
              </a:solidFill>
              <a:ln w="25400">
                <a:solidFill>
                  <a:schemeClr val="lt1"/>
                </a:solidFill>
              </a:ln>
              <a:effectLst/>
              <a:sp3d contourW="25400">
                <a:contourClr>
                  <a:schemeClr val="lt1"/>
                </a:contourClr>
              </a:sp3d>
            </c:spPr>
          </c:dPt>
          <c:dPt>
            <c:idx val="11"/>
            <c:bubble3D val="0"/>
            <c:spPr>
              <a:solidFill>
                <a:schemeClr val="accent6">
                  <a:lumMod val="60000"/>
                </a:schemeClr>
              </a:solidFill>
              <a:ln w="25400">
                <a:solidFill>
                  <a:schemeClr val="lt1"/>
                </a:solidFill>
              </a:ln>
              <a:effectLst/>
              <a:sp3d contourW="25400">
                <a:contourClr>
                  <a:schemeClr val="lt1"/>
                </a:contourClr>
              </a:sp3d>
            </c:spPr>
          </c:dPt>
          <c:dPt>
            <c:idx val="12"/>
            <c:bubble3D val="0"/>
            <c:spPr>
              <a:solidFill>
                <a:schemeClr val="accent1">
                  <a:lumMod val="80000"/>
                  <a:lumOff val="20000"/>
                </a:schemeClr>
              </a:solidFill>
              <a:ln w="25400">
                <a:solidFill>
                  <a:schemeClr val="lt1"/>
                </a:solidFill>
              </a:ln>
              <a:effectLst/>
              <a:sp3d contourW="25400">
                <a:contourClr>
                  <a:schemeClr val="lt1"/>
                </a:contourClr>
              </a:sp3d>
            </c:spPr>
          </c:dPt>
          <c:dPt>
            <c:idx val="13"/>
            <c:bubble3D val="0"/>
            <c:spPr>
              <a:solidFill>
                <a:schemeClr val="accent2">
                  <a:lumMod val="80000"/>
                  <a:lumOff val="20000"/>
                </a:schemeClr>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Hoja4!$G$83:$G$96</c:f>
              <c:strCache>
                <c:ptCount val="14"/>
                <c:pt idx="0">
                  <c:v>Intencional</c:v>
                </c:pt>
                <c:pt idx="1">
                  <c:v>Quema Agrícola</c:v>
                </c:pt>
                <c:pt idx="2">
                  <c:v>Quema de Pastos</c:v>
                </c:pt>
                <c:pt idx="3">
                  <c:v>No determinado</c:v>
                </c:pt>
                <c:pt idx="4">
                  <c:v>Leñadores</c:v>
                </c:pt>
                <c:pt idx="5">
                  <c:v>Quema de Basura</c:v>
                </c:pt>
                <c:pt idx="6">
                  <c:v>Colmeneros</c:v>
                </c:pt>
                <c:pt idx="7">
                  <c:v>Otras Causas</c:v>
                </c:pt>
                <c:pt idx="8">
                  <c:v>Fogata</c:v>
                </c:pt>
                <c:pt idx="9">
                  <c:v>Cazadores</c:v>
                </c:pt>
                <c:pt idx="10">
                  <c:v>Carboneros</c:v>
                </c:pt>
                <c:pt idx="11">
                  <c:v>Causa Natural</c:v>
                </c:pt>
                <c:pt idx="12">
                  <c:v>Otras</c:v>
                </c:pt>
                <c:pt idx="13">
                  <c:v>Fuegos Pirotécnicos</c:v>
                </c:pt>
              </c:strCache>
            </c:strRef>
          </c:cat>
          <c:val>
            <c:numRef>
              <c:f>Hoja4!$H$83:$H$96</c:f>
              <c:numCache>
                <c:formatCode>General</c:formatCode>
                <c:ptCount val="14"/>
                <c:pt idx="0">
                  <c:v>6515</c:v>
                </c:pt>
                <c:pt idx="1">
                  <c:v>3351</c:v>
                </c:pt>
                <c:pt idx="2">
                  <c:v>847</c:v>
                </c:pt>
                <c:pt idx="3">
                  <c:v>589</c:v>
                </c:pt>
                <c:pt idx="4">
                  <c:v>511</c:v>
                </c:pt>
                <c:pt idx="5">
                  <c:v>455</c:v>
                </c:pt>
                <c:pt idx="6">
                  <c:v>276</c:v>
                </c:pt>
                <c:pt idx="7">
                  <c:v>201</c:v>
                </c:pt>
                <c:pt idx="8">
                  <c:v>176</c:v>
                </c:pt>
                <c:pt idx="9">
                  <c:v>155</c:v>
                </c:pt>
                <c:pt idx="10">
                  <c:v>100</c:v>
                </c:pt>
                <c:pt idx="11">
                  <c:v>33</c:v>
                </c:pt>
                <c:pt idx="12">
                  <c:v>22</c:v>
                </c:pt>
                <c:pt idx="13">
                  <c:v>2</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Hoja4!$M$82</c:f>
              <c:strCache>
                <c:ptCount val="1"/>
                <c:pt idx="0">
                  <c:v>Promedio (Ha)</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Pt>
            <c:idx val="8"/>
            <c:bubble3D val="0"/>
            <c:spPr>
              <a:solidFill>
                <a:schemeClr val="accent3">
                  <a:lumMod val="60000"/>
                </a:schemeClr>
              </a:solidFill>
              <a:ln w="25400">
                <a:solidFill>
                  <a:schemeClr val="lt1"/>
                </a:solidFill>
              </a:ln>
              <a:effectLst/>
              <a:sp3d contourW="25400">
                <a:contourClr>
                  <a:schemeClr val="lt1"/>
                </a:contourClr>
              </a:sp3d>
            </c:spPr>
          </c:dPt>
          <c:dPt>
            <c:idx val="9"/>
            <c:bubble3D val="0"/>
            <c:spPr>
              <a:solidFill>
                <a:schemeClr val="accent4">
                  <a:lumMod val="60000"/>
                </a:schemeClr>
              </a:solidFill>
              <a:ln w="25400">
                <a:solidFill>
                  <a:schemeClr val="lt1"/>
                </a:solidFill>
              </a:ln>
              <a:effectLst/>
              <a:sp3d contourW="25400">
                <a:contourClr>
                  <a:schemeClr val="lt1"/>
                </a:contourClr>
              </a:sp3d>
            </c:spPr>
          </c:dPt>
          <c:dPt>
            <c:idx val="10"/>
            <c:bubble3D val="0"/>
            <c:spPr>
              <a:solidFill>
                <a:schemeClr val="accent5">
                  <a:lumMod val="60000"/>
                </a:schemeClr>
              </a:solidFill>
              <a:ln w="25400">
                <a:solidFill>
                  <a:schemeClr val="lt1"/>
                </a:solidFill>
              </a:ln>
              <a:effectLst/>
              <a:sp3d contourW="25400">
                <a:contourClr>
                  <a:schemeClr val="lt1"/>
                </a:contourClr>
              </a:sp3d>
            </c:spPr>
          </c:dPt>
          <c:dPt>
            <c:idx val="11"/>
            <c:bubble3D val="0"/>
            <c:spPr>
              <a:solidFill>
                <a:schemeClr val="accent6">
                  <a:lumMod val="60000"/>
                </a:schemeClr>
              </a:solidFill>
              <a:ln w="25400">
                <a:solidFill>
                  <a:schemeClr val="lt1"/>
                </a:solidFill>
              </a:ln>
              <a:effectLst/>
              <a:sp3d contourW="25400">
                <a:contourClr>
                  <a:schemeClr val="lt1"/>
                </a:contourClr>
              </a:sp3d>
            </c:spPr>
          </c:dPt>
          <c:dPt>
            <c:idx val="12"/>
            <c:bubble3D val="0"/>
            <c:spPr>
              <a:solidFill>
                <a:schemeClr val="accent1">
                  <a:lumMod val="80000"/>
                  <a:lumOff val="20000"/>
                </a:schemeClr>
              </a:solidFill>
              <a:ln w="25400">
                <a:solidFill>
                  <a:schemeClr val="lt1"/>
                </a:solidFill>
              </a:ln>
              <a:effectLst/>
              <a:sp3d contourW="25400">
                <a:contourClr>
                  <a:schemeClr val="lt1"/>
                </a:contourClr>
              </a:sp3d>
            </c:spPr>
          </c:dPt>
          <c:dPt>
            <c:idx val="13"/>
            <c:bubble3D val="0"/>
            <c:spPr>
              <a:solidFill>
                <a:schemeClr val="accent2">
                  <a:lumMod val="80000"/>
                  <a:lumOff val="20000"/>
                </a:schemeClr>
              </a:solidFill>
              <a:ln w="25400">
                <a:solidFill>
                  <a:schemeClr val="lt1"/>
                </a:solidFill>
              </a:ln>
              <a:effectLst/>
              <a:sp3d contourW="25400">
                <a:contourClr>
                  <a:schemeClr val="lt1"/>
                </a:contourClr>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Hoja4!$L$83:$L$96</c:f>
              <c:strCache>
                <c:ptCount val="14"/>
                <c:pt idx="0">
                  <c:v>Cazadores</c:v>
                </c:pt>
                <c:pt idx="1">
                  <c:v>Quema Agrícola</c:v>
                </c:pt>
                <c:pt idx="2">
                  <c:v>Quema de Pastos</c:v>
                </c:pt>
                <c:pt idx="3">
                  <c:v>Intencional</c:v>
                </c:pt>
                <c:pt idx="4">
                  <c:v>No determinado</c:v>
                </c:pt>
                <c:pt idx="5">
                  <c:v>Carboneros</c:v>
                </c:pt>
                <c:pt idx="6">
                  <c:v>Colmeneros</c:v>
                </c:pt>
                <c:pt idx="7">
                  <c:v>Otras</c:v>
                </c:pt>
                <c:pt idx="8">
                  <c:v>Otras Causas</c:v>
                </c:pt>
                <c:pt idx="9">
                  <c:v>Leñadores</c:v>
                </c:pt>
                <c:pt idx="10">
                  <c:v>Fogata</c:v>
                </c:pt>
                <c:pt idx="11">
                  <c:v>Causa Natural</c:v>
                </c:pt>
                <c:pt idx="12">
                  <c:v>Quema de Basura</c:v>
                </c:pt>
                <c:pt idx="13">
                  <c:v>Fuegos Pirotécnicos</c:v>
                </c:pt>
              </c:strCache>
            </c:strRef>
          </c:cat>
          <c:val>
            <c:numRef>
              <c:f>Hoja4!$M$83:$M$96</c:f>
              <c:numCache>
                <c:formatCode>0.00</c:formatCode>
                <c:ptCount val="14"/>
                <c:pt idx="0">
                  <c:v>76.412399974117363</c:v>
                </c:pt>
                <c:pt idx="1">
                  <c:v>47.466978616074158</c:v>
                </c:pt>
                <c:pt idx="2">
                  <c:v>43.364502976676107</c:v>
                </c:pt>
                <c:pt idx="3">
                  <c:v>36.739050172587241</c:v>
                </c:pt>
                <c:pt idx="4">
                  <c:v>28.532376907035353</c:v>
                </c:pt>
                <c:pt idx="5">
                  <c:v>24.217906006932015</c:v>
                </c:pt>
                <c:pt idx="6">
                  <c:v>20.225409445555986</c:v>
                </c:pt>
                <c:pt idx="7">
                  <c:v>18.019090909090906</c:v>
                </c:pt>
                <c:pt idx="8">
                  <c:v>15.575870674648407</c:v>
                </c:pt>
                <c:pt idx="9">
                  <c:v>15.366913890643115</c:v>
                </c:pt>
                <c:pt idx="10">
                  <c:v>13.430602253430608</c:v>
                </c:pt>
                <c:pt idx="11">
                  <c:v>11.516969692752216</c:v>
                </c:pt>
                <c:pt idx="12">
                  <c:v>8.4789274726058412</c:v>
                </c:pt>
                <c:pt idx="13">
                  <c:v>5</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image" Target="../media/image31.jpg"/></Relationships>
</file>

<file path=ppt/diagrams/_rels/data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image" Target="../media/image34.jpg"/></Relationships>
</file>

<file path=ppt/diagrams/_rels/data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image" Target="../media/image31.jpg"/></Relationships>
</file>

<file path=ppt/diagrams/_rels/drawing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image" Target="../media/image34.jpg"/></Relationships>
</file>

<file path=ppt/diagrams/_rels/drawing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F39304-B9E5-42CC-A68A-E43A6BE303D1}" type="doc">
      <dgm:prSet loTypeId="urn:microsoft.com/office/officeart/2005/8/layout/hProcess10" loCatId="picture" qsTypeId="urn:microsoft.com/office/officeart/2005/8/quickstyle/3d1" qsCatId="3D" csTypeId="urn:microsoft.com/office/officeart/2005/8/colors/colorful4" csCatId="colorful" phldr="1"/>
      <dgm:spPr/>
      <dgm:t>
        <a:bodyPr/>
        <a:lstStyle/>
        <a:p>
          <a:endParaRPr lang="es-GT"/>
        </a:p>
      </dgm:t>
    </dgm:pt>
    <dgm:pt modelId="{E4AF6A0D-3B80-475B-9FFB-97A0749E4555}">
      <dgm:prSet phldrT="[Texto]">
        <dgm:style>
          <a:lnRef idx="3">
            <a:schemeClr val="lt1"/>
          </a:lnRef>
          <a:fillRef idx="1">
            <a:schemeClr val="accent4"/>
          </a:fillRef>
          <a:effectRef idx="1">
            <a:schemeClr val="accent4"/>
          </a:effectRef>
          <a:fontRef idx="minor">
            <a:schemeClr val="lt1"/>
          </a:fontRef>
        </dgm:style>
      </dgm:prSet>
      <dgm:spPr/>
      <dgm:t>
        <a:bodyPr/>
        <a:lstStyle/>
        <a:p>
          <a:pPr algn="ctr">
            <a:buNone/>
          </a:pPr>
          <a:r>
            <a:rPr lang="es-GT" sz="1600" b="1" dirty="0" smtClean="0">
              <a:solidFill>
                <a:schemeClr val="tx1"/>
              </a:solidFill>
              <a:latin typeface="+mn-lt"/>
              <a:cs typeface="Times New Roman" panose="02020603050405020304" pitchFamily="18" charset="0"/>
            </a:rPr>
            <a:t>78 </a:t>
          </a:r>
          <a:r>
            <a:rPr lang="es-GT" sz="1600" b="1" dirty="0">
              <a:solidFill>
                <a:schemeClr val="tx1"/>
              </a:solidFill>
              <a:latin typeface="+mn-lt"/>
              <a:cs typeface="Times New Roman" panose="02020603050405020304" pitchFamily="18" charset="0"/>
            </a:rPr>
            <a:t>Cuadrillas voluntarias</a:t>
          </a:r>
        </a:p>
      </dgm:t>
    </dgm:pt>
    <dgm:pt modelId="{7601AE6D-C135-45FB-8DA0-1E9E9E1BF001}" type="parTrans" cxnId="{9621156C-F9D0-463E-B707-C1983D9E58BE}">
      <dgm:prSet/>
      <dgm:spPr/>
      <dgm:t>
        <a:bodyPr/>
        <a:lstStyle/>
        <a:p>
          <a:endParaRPr lang="es-GT"/>
        </a:p>
      </dgm:t>
    </dgm:pt>
    <dgm:pt modelId="{0DE8BE35-5AB6-44A6-BB8F-E091E4F7B48A}" type="sibTrans" cxnId="{9621156C-F9D0-463E-B707-C1983D9E58BE}">
      <dgm:prSet/>
      <dgm:spPr/>
      <dgm:t>
        <a:bodyPr/>
        <a:lstStyle/>
        <a:p>
          <a:endParaRPr lang="es-GT"/>
        </a:p>
      </dgm:t>
    </dgm:pt>
    <dgm:pt modelId="{6F19CACB-58BB-4382-A549-83AE08E53415}">
      <dgm:prSet phldrT="[Texto]" custT="1">
        <dgm:style>
          <a:lnRef idx="3">
            <a:schemeClr val="lt1"/>
          </a:lnRef>
          <a:fillRef idx="1">
            <a:schemeClr val="accent4"/>
          </a:fillRef>
          <a:effectRef idx="1">
            <a:schemeClr val="accent4"/>
          </a:effectRef>
          <a:fontRef idx="minor">
            <a:schemeClr val="lt1"/>
          </a:fontRef>
        </dgm:style>
      </dgm:prSet>
      <dgm:spPr/>
      <dgm:t>
        <a:bodyPr/>
        <a:lstStyle/>
        <a:p>
          <a:pPr algn="ctr">
            <a:buNone/>
          </a:pPr>
          <a:r>
            <a:rPr lang="es-GT" sz="1400" dirty="0">
              <a:latin typeface="+mn-lt"/>
              <a:cs typeface="Times New Roman" panose="02020603050405020304" pitchFamily="18" charset="0"/>
            </a:rPr>
            <a:t>Cuadrillas de primera respuesta</a:t>
          </a:r>
        </a:p>
      </dgm:t>
    </dgm:pt>
    <dgm:pt modelId="{5CC1057F-F436-4818-A0E5-A01DF0BC20D4}" type="parTrans" cxnId="{5AC07635-01AB-40FA-92C7-2729DCC80DF7}">
      <dgm:prSet/>
      <dgm:spPr/>
      <dgm:t>
        <a:bodyPr/>
        <a:lstStyle/>
        <a:p>
          <a:endParaRPr lang="es-GT"/>
        </a:p>
      </dgm:t>
    </dgm:pt>
    <dgm:pt modelId="{38C0DAEA-EA8A-4493-9D52-C5DB90FF6242}" type="sibTrans" cxnId="{5AC07635-01AB-40FA-92C7-2729DCC80DF7}">
      <dgm:prSet/>
      <dgm:spPr/>
      <dgm:t>
        <a:bodyPr/>
        <a:lstStyle/>
        <a:p>
          <a:endParaRPr lang="es-GT"/>
        </a:p>
      </dgm:t>
    </dgm:pt>
    <dgm:pt modelId="{4C77B32F-F55D-41B9-9A5F-86208D7177C1}">
      <dgm:prSet phldrT="[Texto]">
        <dgm:style>
          <a:lnRef idx="3">
            <a:schemeClr val="lt1"/>
          </a:lnRef>
          <a:fillRef idx="1">
            <a:schemeClr val="accent6"/>
          </a:fillRef>
          <a:effectRef idx="1">
            <a:schemeClr val="accent6"/>
          </a:effectRef>
          <a:fontRef idx="minor">
            <a:schemeClr val="lt1"/>
          </a:fontRef>
        </dgm:style>
      </dgm:prSet>
      <dgm:spPr/>
      <dgm:t>
        <a:bodyPr/>
        <a:lstStyle/>
        <a:p>
          <a:pPr algn="ctr">
            <a:buNone/>
          </a:pPr>
          <a:r>
            <a:rPr lang="es-GT" sz="1600" b="1" dirty="0" smtClean="0">
              <a:solidFill>
                <a:schemeClr val="tx1"/>
              </a:solidFill>
              <a:latin typeface="+mn-lt"/>
              <a:cs typeface="Times New Roman" panose="02020603050405020304" pitchFamily="18" charset="0"/>
            </a:rPr>
            <a:t>9 Equipos de Protección </a:t>
          </a:r>
          <a:r>
            <a:rPr lang="es-GT" sz="1600" b="1" dirty="0">
              <a:solidFill>
                <a:schemeClr val="tx1"/>
              </a:solidFill>
              <a:latin typeface="+mn-lt"/>
              <a:cs typeface="Times New Roman" panose="02020603050405020304" pitchFamily="18" charset="0"/>
            </a:rPr>
            <a:t>y Herramienta </a:t>
          </a:r>
        </a:p>
      </dgm:t>
    </dgm:pt>
    <dgm:pt modelId="{DB387B54-688B-450F-9963-F4CCF6BDDBFD}" type="parTrans" cxnId="{F4550BFF-D667-4BD9-9EFB-42ABD1107FC5}">
      <dgm:prSet/>
      <dgm:spPr/>
      <dgm:t>
        <a:bodyPr/>
        <a:lstStyle/>
        <a:p>
          <a:endParaRPr lang="es-GT"/>
        </a:p>
      </dgm:t>
    </dgm:pt>
    <dgm:pt modelId="{C7918B2F-23AA-4B9C-B2C1-E83BB7A49608}" type="sibTrans" cxnId="{F4550BFF-D667-4BD9-9EFB-42ABD1107FC5}">
      <dgm:prSet/>
      <dgm:spPr/>
      <dgm:t>
        <a:bodyPr/>
        <a:lstStyle/>
        <a:p>
          <a:endParaRPr lang="es-GT"/>
        </a:p>
      </dgm:t>
    </dgm:pt>
    <dgm:pt modelId="{5C82229D-30A2-4492-BA1D-DEEDBC82188F}">
      <dgm:prSet phldrT="[Texto]" custT="1">
        <dgm:style>
          <a:lnRef idx="3">
            <a:schemeClr val="lt1"/>
          </a:lnRef>
          <a:fillRef idx="1">
            <a:schemeClr val="accent6"/>
          </a:fillRef>
          <a:effectRef idx="1">
            <a:schemeClr val="accent6"/>
          </a:effectRef>
          <a:fontRef idx="minor">
            <a:schemeClr val="lt1"/>
          </a:fontRef>
        </dgm:style>
      </dgm:prSet>
      <dgm:spPr/>
      <dgm:t>
        <a:bodyPr/>
        <a:lstStyle/>
        <a:p>
          <a:pPr algn="ctr">
            <a:buNone/>
          </a:pPr>
          <a:r>
            <a:rPr lang="es-GT" sz="1400" dirty="0">
              <a:latin typeface="+mn-lt"/>
              <a:cs typeface="Times New Roman" panose="02020603050405020304" pitchFamily="18" charset="0"/>
            </a:rPr>
            <a:t>A nivel comunitario, municipal e</a:t>
          </a:r>
        </a:p>
      </dgm:t>
    </dgm:pt>
    <dgm:pt modelId="{E9FCE002-E244-4A9D-B7DB-B8A74F5BBFF0}" type="parTrans" cxnId="{4A640D3E-EFE8-4B95-B32F-EBF830479CA0}">
      <dgm:prSet/>
      <dgm:spPr/>
      <dgm:t>
        <a:bodyPr/>
        <a:lstStyle/>
        <a:p>
          <a:endParaRPr lang="es-GT"/>
        </a:p>
      </dgm:t>
    </dgm:pt>
    <dgm:pt modelId="{543295C3-5DB2-4E32-88EF-3F41B03D556A}" type="sibTrans" cxnId="{4A640D3E-EFE8-4B95-B32F-EBF830479CA0}">
      <dgm:prSet/>
      <dgm:spPr/>
      <dgm:t>
        <a:bodyPr/>
        <a:lstStyle/>
        <a:p>
          <a:endParaRPr lang="es-GT"/>
        </a:p>
      </dgm:t>
    </dgm:pt>
    <dgm:pt modelId="{0FF6709D-17CC-45D7-8829-AEC1CB3F977A}">
      <dgm:prSet phldrT="[Texto]" custT="1">
        <dgm:style>
          <a:lnRef idx="3">
            <a:schemeClr val="lt1"/>
          </a:lnRef>
          <a:fillRef idx="1">
            <a:schemeClr val="accent1"/>
          </a:fillRef>
          <a:effectRef idx="1">
            <a:schemeClr val="accent1"/>
          </a:effectRef>
          <a:fontRef idx="minor">
            <a:schemeClr val="lt1"/>
          </a:fontRef>
        </dgm:style>
      </dgm:prSet>
      <dgm:spPr/>
      <dgm:t>
        <a:bodyPr/>
        <a:lstStyle/>
        <a:p>
          <a:pPr algn="ctr">
            <a:buNone/>
          </a:pPr>
          <a:r>
            <a:rPr lang="es-GT" sz="1600" b="1" dirty="0" smtClean="0">
              <a:solidFill>
                <a:schemeClr val="tx1"/>
              </a:solidFill>
              <a:latin typeface="+mn-lt"/>
              <a:cs typeface="Times New Roman" panose="02020603050405020304" pitchFamily="18" charset="0"/>
            </a:rPr>
            <a:t>Medidas de protección contra incendios forestales en un área de 254,996.11</a:t>
          </a:r>
          <a:endParaRPr lang="es-GT" sz="1600" b="1" dirty="0">
            <a:solidFill>
              <a:schemeClr val="tx1"/>
            </a:solidFill>
            <a:latin typeface="+mn-lt"/>
            <a:cs typeface="Times New Roman" panose="02020603050405020304" pitchFamily="18" charset="0"/>
          </a:endParaRPr>
        </a:p>
      </dgm:t>
    </dgm:pt>
    <dgm:pt modelId="{1DB2306B-5147-4ADB-AD99-9B62AC372654}" type="sibTrans" cxnId="{87D92438-45E1-4304-AE7C-73B5903DF4E9}">
      <dgm:prSet/>
      <dgm:spPr/>
      <dgm:t>
        <a:bodyPr/>
        <a:lstStyle/>
        <a:p>
          <a:endParaRPr lang="es-GT"/>
        </a:p>
      </dgm:t>
    </dgm:pt>
    <dgm:pt modelId="{D885E7B6-51EB-4C4B-9919-78906245D9E5}" type="parTrans" cxnId="{87D92438-45E1-4304-AE7C-73B5903DF4E9}">
      <dgm:prSet/>
      <dgm:spPr/>
      <dgm:t>
        <a:bodyPr/>
        <a:lstStyle/>
        <a:p>
          <a:endParaRPr lang="es-GT"/>
        </a:p>
      </dgm:t>
    </dgm:pt>
    <dgm:pt modelId="{DE681E31-83B8-44EC-BDE9-5CCDB45FD096}">
      <dgm:prSet phldrT="[Texto]" custT="1">
        <dgm:style>
          <a:lnRef idx="3">
            <a:schemeClr val="lt1"/>
          </a:lnRef>
          <a:fillRef idx="1">
            <a:schemeClr val="accent1"/>
          </a:fillRef>
          <a:effectRef idx="1">
            <a:schemeClr val="accent1"/>
          </a:effectRef>
          <a:fontRef idx="minor">
            <a:schemeClr val="lt1"/>
          </a:fontRef>
        </dgm:style>
      </dgm:prSet>
      <dgm:spPr/>
      <dgm:t>
        <a:bodyPr/>
        <a:lstStyle/>
        <a:p>
          <a:pPr algn="ctr">
            <a:buNone/>
          </a:pPr>
          <a:r>
            <a:rPr lang="es-GT" sz="1050" dirty="0">
              <a:latin typeface="+mn-lt"/>
              <a:cs typeface="Times New Roman" panose="02020603050405020304" pitchFamily="18" charset="0"/>
            </a:rPr>
            <a:t>Medidas de protección y prevención por</a:t>
          </a:r>
        </a:p>
      </dgm:t>
    </dgm:pt>
    <dgm:pt modelId="{95DDA831-F4B6-4FB1-A1DA-17AEFDCB1B57}" type="sibTrans" cxnId="{D9A76876-05A6-4360-A033-C7E1E8C1B62D}">
      <dgm:prSet/>
      <dgm:spPr/>
      <dgm:t>
        <a:bodyPr/>
        <a:lstStyle/>
        <a:p>
          <a:endParaRPr lang="es-GT"/>
        </a:p>
      </dgm:t>
    </dgm:pt>
    <dgm:pt modelId="{7BA3058B-421E-413E-906D-4C75E28C6841}" type="parTrans" cxnId="{D9A76876-05A6-4360-A033-C7E1E8C1B62D}">
      <dgm:prSet/>
      <dgm:spPr/>
      <dgm:t>
        <a:bodyPr/>
        <a:lstStyle/>
        <a:p>
          <a:endParaRPr lang="es-GT"/>
        </a:p>
      </dgm:t>
    </dgm:pt>
    <dgm:pt modelId="{1F138DB2-1A03-4975-B36F-7CEFBF928CF3}">
      <dgm:prSet phldrT="[Texto]" custT="1">
        <dgm:style>
          <a:lnRef idx="3">
            <a:schemeClr val="lt1"/>
          </a:lnRef>
          <a:fillRef idx="1">
            <a:schemeClr val="accent4"/>
          </a:fillRef>
          <a:effectRef idx="1">
            <a:schemeClr val="accent4"/>
          </a:effectRef>
          <a:fontRef idx="minor">
            <a:schemeClr val="lt1"/>
          </a:fontRef>
        </dgm:style>
      </dgm:prSet>
      <dgm:spPr/>
      <dgm:t>
        <a:bodyPr/>
        <a:lstStyle/>
        <a:p>
          <a:pPr algn="ctr">
            <a:buNone/>
          </a:pPr>
          <a:r>
            <a:rPr lang="es-GT" sz="1400" dirty="0">
              <a:latin typeface="+mn-lt"/>
              <a:cs typeface="Times New Roman" panose="02020603050405020304" pitchFamily="18" charset="0"/>
            </a:rPr>
            <a:t>conformada por 10 personas.</a:t>
          </a:r>
        </a:p>
      </dgm:t>
    </dgm:pt>
    <dgm:pt modelId="{6ADE1FE1-10B8-481F-BDBF-8FD267DEC425}" type="parTrans" cxnId="{84586670-C2C1-4F7A-9035-5B987076308A}">
      <dgm:prSet/>
      <dgm:spPr/>
      <dgm:t>
        <a:bodyPr/>
        <a:lstStyle/>
        <a:p>
          <a:endParaRPr lang="es-GT"/>
        </a:p>
      </dgm:t>
    </dgm:pt>
    <dgm:pt modelId="{CAA2A7CD-D6D3-4BF5-ADFC-16871A73CB61}" type="sibTrans" cxnId="{84586670-C2C1-4F7A-9035-5B987076308A}">
      <dgm:prSet/>
      <dgm:spPr/>
      <dgm:t>
        <a:bodyPr/>
        <a:lstStyle/>
        <a:p>
          <a:endParaRPr lang="es-GT"/>
        </a:p>
      </dgm:t>
    </dgm:pt>
    <dgm:pt modelId="{5118743A-C89C-47EA-91C4-E0D811B0ADFB}">
      <dgm:prSet phldrT="[Texto]" custT="1">
        <dgm:style>
          <a:lnRef idx="3">
            <a:schemeClr val="lt1"/>
          </a:lnRef>
          <a:fillRef idx="1">
            <a:schemeClr val="accent6"/>
          </a:fillRef>
          <a:effectRef idx="1">
            <a:schemeClr val="accent6"/>
          </a:effectRef>
          <a:fontRef idx="minor">
            <a:schemeClr val="lt1"/>
          </a:fontRef>
        </dgm:style>
      </dgm:prSet>
      <dgm:spPr/>
      <dgm:t>
        <a:bodyPr/>
        <a:lstStyle/>
        <a:p>
          <a:pPr algn="ctr">
            <a:buNone/>
          </a:pPr>
          <a:r>
            <a:rPr lang="es-GT" sz="1400" dirty="0">
              <a:latin typeface="+mn-lt"/>
              <a:cs typeface="Times New Roman" panose="02020603050405020304" pitchFamily="18" charset="0"/>
            </a:rPr>
            <a:t>interinstitucional.</a:t>
          </a:r>
        </a:p>
      </dgm:t>
    </dgm:pt>
    <dgm:pt modelId="{158748CA-A113-4F8C-9851-DF62816FAB59}" type="parTrans" cxnId="{5F5E77F6-D416-488A-9D84-48B4FC3B5DA2}">
      <dgm:prSet/>
      <dgm:spPr/>
      <dgm:t>
        <a:bodyPr/>
        <a:lstStyle/>
        <a:p>
          <a:endParaRPr lang="es-GT"/>
        </a:p>
      </dgm:t>
    </dgm:pt>
    <dgm:pt modelId="{B5B7DA5B-A088-4569-92C7-D5B3896327C7}" type="sibTrans" cxnId="{5F5E77F6-D416-488A-9D84-48B4FC3B5DA2}">
      <dgm:prSet/>
      <dgm:spPr/>
      <dgm:t>
        <a:bodyPr/>
        <a:lstStyle/>
        <a:p>
          <a:endParaRPr lang="es-GT"/>
        </a:p>
      </dgm:t>
    </dgm:pt>
    <dgm:pt modelId="{20C0C795-1A1E-4782-A082-173A64F29F4D}">
      <dgm:prSet phldrT="[Texto]" custT="1">
        <dgm:style>
          <a:lnRef idx="3">
            <a:schemeClr val="lt1"/>
          </a:lnRef>
          <a:fillRef idx="1">
            <a:schemeClr val="accent1"/>
          </a:fillRef>
          <a:effectRef idx="1">
            <a:schemeClr val="accent1"/>
          </a:effectRef>
          <a:fontRef idx="minor">
            <a:schemeClr val="lt1"/>
          </a:fontRef>
        </dgm:style>
      </dgm:prSet>
      <dgm:spPr/>
      <dgm:t>
        <a:bodyPr/>
        <a:lstStyle/>
        <a:p>
          <a:pPr algn="ctr">
            <a:buNone/>
          </a:pPr>
          <a:r>
            <a:rPr lang="es-GT" sz="1050" dirty="0">
              <a:latin typeface="+mn-lt"/>
              <a:cs typeface="Times New Roman" panose="02020603050405020304" pitchFamily="18" charset="0"/>
            </a:rPr>
            <a:t>Incendios Forestales en todas las áreas</a:t>
          </a:r>
        </a:p>
      </dgm:t>
    </dgm:pt>
    <dgm:pt modelId="{E57FFB54-DD2B-4611-87F5-2C2D3A297C62}" type="parTrans" cxnId="{245FBB20-84F4-4C66-B60D-10283F34573C}">
      <dgm:prSet/>
      <dgm:spPr/>
      <dgm:t>
        <a:bodyPr/>
        <a:lstStyle/>
        <a:p>
          <a:endParaRPr lang="es-GT"/>
        </a:p>
      </dgm:t>
    </dgm:pt>
    <dgm:pt modelId="{C6DF4797-876D-40F2-9C8A-4A713B784D6A}" type="sibTrans" cxnId="{245FBB20-84F4-4C66-B60D-10283F34573C}">
      <dgm:prSet/>
      <dgm:spPr/>
      <dgm:t>
        <a:bodyPr/>
        <a:lstStyle/>
        <a:p>
          <a:endParaRPr lang="es-GT"/>
        </a:p>
      </dgm:t>
    </dgm:pt>
    <dgm:pt modelId="{6F9F5817-31D9-41FE-ADE9-3334409E87AD}">
      <dgm:prSet phldrT="[Texto]" custT="1">
        <dgm:style>
          <a:lnRef idx="3">
            <a:schemeClr val="lt1"/>
          </a:lnRef>
          <a:fillRef idx="1">
            <a:schemeClr val="accent1"/>
          </a:fillRef>
          <a:effectRef idx="1">
            <a:schemeClr val="accent1"/>
          </a:effectRef>
          <a:fontRef idx="minor">
            <a:schemeClr val="lt1"/>
          </a:fontRef>
        </dgm:style>
      </dgm:prSet>
      <dgm:spPr/>
      <dgm:t>
        <a:bodyPr/>
        <a:lstStyle/>
        <a:p>
          <a:pPr algn="ctr">
            <a:buNone/>
          </a:pPr>
          <a:r>
            <a:rPr lang="es-GT" sz="1050" dirty="0">
              <a:latin typeface="+mn-lt"/>
              <a:cs typeface="Times New Roman" panose="02020603050405020304" pitchFamily="18" charset="0"/>
            </a:rPr>
            <a:t>que cuentan con plan de manejo</a:t>
          </a:r>
        </a:p>
      </dgm:t>
    </dgm:pt>
    <dgm:pt modelId="{6CFE7A08-E209-46CB-80BC-0B80DFE366C6}" type="parTrans" cxnId="{7A5F8751-CE5C-4543-895A-DF207262A6CC}">
      <dgm:prSet/>
      <dgm:spPr/>
      <dgm:t>
        <a:bodyPr/>
        <a:lstStyle/>
        <a:p>
          <a:endParaRPr lang="es-GT"/>
        </a:p>
      </dgm:t>
    </dgm:pt>
    <dgm:pt modelId="{6B727018-38D3-4546-A9B5-05676543422E}" type="sibTrans" cxnId="{7A5F8751-CE5C-4543-895A-DF207262A6CC}">
      <dgm:prSet/>
      <dgm:spPr/>
      <dgm:t>
        <a:bodyPr/>
        <a:lstStyle/>
        <a:p>
          <a:endParaRPr lang="es-GT"/>
        </a:p>
      </dgm:t>
    </dgm:pt>
    <dgm:pt modelId="{B25F49D7-EA5B-4165-993A-6C8C7FFB70E1}">
      <dgm:prSet phldrT="[Texto]" custT="1">
        <dgm:style>
          <a:lnRef idx="3">
            <a:schemeClr val="lt1"/>
          </a:lnRef>
          <a:fillRef idx="1">
            <a:schemeClr val="accent1"/>
          </a:fillRef>
          <a:effectRef idx="1">
            <a:schemeClr val="accent1"/>
          </a:effectRef>
          <a:fontRef idx="minor">
            <a:schemeClr val="lt1"/>
          </a:fontRef>
        </dgm:style>
      </dgm:prSet>
      <dgm:spPr/>
      <dgm:t>
        <a:bodyPr/>
        <a:lstStyle/>
        <a:p>
          <a:pPr algn="ctr">
            <a:buNone/>
          </a:pPr>
          <a:r>
            <a:rPr lang="es-GT" sz="1050" dirty="0">
              <a:latin typeface="+mn-lt"/>
              <a:cs typeface="Times New Roman" panose="02020603050405020304" pitchFamily="18" charset="0"/>
            </a:rPr>
            <a:t>aprobado y vigente ante INAB.</a:t>
          </a:r>
          <a:endParaRPr lang="es-GT" sz="1000" dirty="0">
            <a:latin typeface="+mn-lt"/>
            <a:cs typeface="Times New Roman" panose="02020603050405020304" pitchFamily="18" charset="0"/>
          </a:endParaRPr>
        </a:p>
      </dgm:t>
    </dgm:pt>
    <dgm:pt modelId="{563F47B3-5B02-4AE5-947F-E60183754801}" type="parTrans" cxnId="{896D2F57-8203-44FF-9F95-1BAD33CBD6B7}">
      <dgm:prSet/>
      <dgm:spPr/>
      <dgm:t>
        <a:bodyPr/>
        <a:lstStyle/>
        <a:p>
          <a:endParaRPr lang="es-GT"/>
        </a:p>
      </dgm:t>
    </dgm:pt>
    <dgm:pt modelId="{FE2ABBAA-EF12-4DB3-B6A2-A9354747EDD1}" type="sibTrans" cxnId="{896D2F57-8203-44FF-9F95-1BAD33CBD6B7}">
      <dgm:prSet/>
      <dgm:spPr/>
      <dgm:t>
        <a:bodyPr/>
        <a:lstStyle/>
        <a:p>
          <a:endParaRPr lang="es-GT"/>
        </a:p>
      </dgm:t>
    </dgm:pt>
    <dgm:pt modelId="{4D80AD0D-B2AA-476C-B74B-FEDA4B091967}" type="pres">
      <dgm:prSet presAssocID="{52F39304-B9E5-42CC-A68A-E43A6BE303D1}" presName="Name0" presStyleCnt="0">
        <dgm:presLayoutVars>
          <dgm:dir/>
          <dgm:resizeHandles val="exact"/>
        </dgm:presLayoutVars>
      </dgm:prSet>
      <dgm:spPr/>
      <dgm:t>
        <a:bodyPr/>
        <a:lstStyle/>
        <a:p>
          <a:endParaRPr lang="es-GT"/>
        </a:p>
      </dgm:t>
    </dgm:pt>
    <dgm:pt modelId="{5D2824E5-282B-4597-9955-210848310B7B}" type="pres">
      <dgm:prSet presAssocID="{E4AF6A0D-3B80-475B-9FFB-97A0749E4555}" presName="composite" presStyleCnt="0"/>
      <dgm:spPr/>
      <dgm:t>
        <a:bodyPr/>
        <a:lstStyle/>
        <a:p>
          <a:endParaRPr lang="es-GT"/>
        </a:p>
      </dgm:t>
    </dgm:pt>
    <dgm:pt modelId="{351B142F-AD9E-4C34-932F-B3DC0FC77188}" type="pres">
      <dgm:prSet presAssocID="{E4AF6A0D-3B80-475B-9FFB-97A0749E4555}" presName="imagSh" presStyleLbl="bgImgPlace1" presStyleIdx="0" presStyleCnt="3" custScaleX="131371" custScaleY="143846" custLinFactNeighborX="19997" custLinFactNeighborY="-7487"/>
      <dgm:spPr>
        <a:blipFill>
          <a:blip xmlns:r="http://schemas.openxmlformats.org/officeDocument/2006/relationships" r:embed="rId1"/>
          <a:srcRect/>
          <a:stretch>
            <a:fillRect l="-17000" r="-17000"/>
          </a:stretch>
        </a:blipFill>
      </dgm:spPr>
      <dgm:t>
        <a:bodyPr/>
        <a:lstStyle/>
        <a:p>
          <a:endParaRPr lang="es-GT"/>
        </a:p>
      </dgm:t>
    </dgm:pt>
    <dgm:pt modelId="{265A9160-2E4A-4632-988A-BD3BE45B6F9F}" type="pres">
      <dgm:prSet presAssocID="{E4AF6A0D-3B80-475B-9FFB-97A0749E4555}" presName="txNode" presStyleLbl="node1" presStyleIdx="0" presStyleCnt="3" custScaleX="131401" custScaleY="46871" custLinFactNeighborX="3380" custLinFactNeighborY="34477">
        <dgm:presLayoutVars>
          <dgm:bulletEnabled val="1"/>
        </dgm:presLayoutVars>
      </dgm:prSet>
      <dgm:spPr/>
      <dgm:t>
        <a:bodyPr/>
        <a:lstStyle/>
        <a:p>
          <a:endParaRPr lang="es-GT"/>
        </a:p>
      </dgm:t>
    </dgm:pt>
    <dgm:pt modelId="{09359E68-0C71-474A-BB03-03A7A258532E}" type="pres">
      <dgm:prSet presAssocID="{0DE8BE35-5AB6-44A6-BB8F-E091E4F7B48A}" presName="sibTrans" presStyleLbl="sibTrans2D1" presStyleIdx="0" presStyleCnt="2" custScaleX="193757"/>
      <dgm:spPr/>
      <dgm:t>
        <a:bodyPr/>
        <a:lstStyle/>
        <a:p>
          <a:endParaRPr lang="es-GT"/>
        </a:p>
      </dgm:t>
    </dgm:pt>
    <dgm:pt modelId="{FC18A8EF-BDA4-4B4B-9EA1-0D5E81E63972}" type="pres">
      <dgm:prSet presAssocID="{0DE8BE35-5AB6-44A6-BB8F-E091E4F7B48A}" presName="connTx" presStyleLbl="sibTrans2D1" presStyleIdx="0" presStyleCnt="2"/>
      <dgm:spPr/>
      <dgm:t>
        <a:bodyPr/>
        <a:lstStyle/>
        <a:p>
          <a:endParaRPr lang="es-GT"/>
        </a:p>
      </dgm:t>
    </dgm:pt>
    <dgm:pt modelId="{674ECB44-B2CC-43EE-B1B3-50B35A7C0B9A}" type="pres">
      <dgm:prSet presAssocID="{4C77B32F-F55D-41B9-9A5F-86208D7177C1}" presName="composite" presStyleCnt="0"/>
      <dgm:spPr/>
      <dgm:t>
        <a:bodyPr/>
        <a:lstStyle/>
        <a:p>
          <a:endParaRPr lang="es-GT"/>
        </a:p>
      </dgm:t>
    </dgm:pt>
    <dgm:pt modelId="{E0D02B9E-1BFC-4780-B450-6E3DDEE9A8B0}" type="pres">
      <dgm:prSet presAssocID="{4C77B32F-F55D-41B9-9A5F-86208D7177C1}" presName="imagSh" presStyleLbl="bgImgPlace1" presStyleIdx="1" presStyleCnt="3" custScaleX="140083" custScaleY="146589" custLinFactNeighborX="4746" custLinFactNeighborY="-7536"/>
      <dgm:spPr>
        <a:blipFill>
          <a:blip xmlns:r="http://schemas.openxmlformats.org/officeDocument/2006/relationships" r:embed="rId2"/>
          <a:srcRect/>
          <a:stretch>
            <a:fillRect l="-20000" r="-20000"/>
          </a:stretch>
        </a:blipFill>
      </dgm:spPr>
      <dgm:t>
        <a:bodyPr/>
        <a:lstStyle/>
        <a:p>
          <a:endParaRPr lang="es-GT"/>
        </a:p>
      </dgm:t>
    </dgm:pt>
    <dgm:pt modelId="{9F82F36E-6DC0-45AF-A1F1-EB8E80574F44}" type="pres">
      <dgm:prSet presAssocID="{4C77B32F-F55D-41B9-9A5F-86208D7177C1}" presName="txNode" presStyleLbl="node1" presStyleIdx="1" presStyleCnt="3" custScaleX="140370" custScaleY="58087" custLinFactNeighborX="-12201" custLinFactNeighborY="38971">
        <dgm:presLayoutVars>
          <dgm:bulletEnabled val="1"/>
        </dgm:presLayoutVars>
      </dgm:prSet>
      <dgm:spPr/>
      <dgm:t>
        <a:bodyPr/>
        <a:lstStyle/>
        <a:p>
          <a:endParaRPr lang="es-GT"/>
        </a:p>
      </dgm:t>
    </dgm:pt>
    <dgm:pt modelId="{C5F4E62F-9EF0-41F0-9EB8-CA789770D4BF}" type="pres">
      <dgm:prSet presAssocID="{C7918B2F-23AA-4B9C-B2C1-E83BB7A49608}" presName="sibTrans" presStyleLbl="sibTrans2D1" presStyleIdx="1" presStyleCnt="2" custScaleX="163162" custLinFactNeighborX="0" custLinFactNeighborY="-12223"/>
      <dgm:spPr/>
      <dgm:t>
        <a:bodyPr/>
        <a:lstStyle/>
        <a:p>
          <a:endParaRPr lang="es-GT"/>
        </a:p>
      </dgm:t>
    </dgm:pt>
    <dgm:pt modelId="{96E4C218-F531-4571-AD26-57D98AD9A952}" type="pres">
      <dgm:prSet presAssocID="{C7918B2F-23AA-4B9C-B2C1-E83BB7A49608}" presName="connTx" presStyleLbl="sibTrans2D1" presStyleIdx="1" presStyleCnt="2"/>
      <dgm:spPr/>
      <dgm:t>
        <a:bodyPr/>
        <a:lstStyle/>
        <a:p>
          <a:endParaRPr lang="es-GT"/>
        </a:p>
      </dgm:t>
    </dgm:pt>
    <dgm:pt modelId="{C1B1C130-1DD2-43A1-AD76-879E96A4196C}" type="pres">
      <dgm:prSet presAssocID="{0FF6709D-17CC-45D7-8829-AEC1CB3F977A}" presName="composite" presStyleCnt="0"/>
      <dgm:spPr/>
      <dgm:t>
        <a:bodyPr/>
        <a:lstStyle/>
        <a:p>
          <a:endParaRPr lang="es-GT"/>
        </a:p>
      </dgm:t>
    </dgm:pt>
    <dgm:pt modelId="{8E6C667F-80B0-4429-AAD2-2AEF7B9C8AE3}" type="pres">
      <dgm:prSet presAssocID="{0FF6709D-17CC-45D7-8829-AEC1CB3F977A}" presName="imagSh" presStyleLbl="bgImgPlace1" presStyleIdx="2" presStyleCnt="3" custScaleX="143448" custScaleY="139907" custLinFactNeighborX="-4156" custLinFactNeighborY="-9087"/>
      <dgm:spPr>
        <a:blipFill dpi="0" rotWithShape="1">
          <a:blip xmlns:r="http://schemas.openxmlformats.org/officeDocument/2006/relationships" r:embed="rId3"/>
          <a:srcRect/>
          <a:stretch>
            <a:fillRect l="-10188" t="-8935" r="-21812" b="-17503"/>
          </a:stretch>
        </a:blipFill>
      </dgm:spPr>
      <dgm:t>
        <a:bodyPr/>
        <a:lstStyle/>
        <a:p>
          <a:endParaRPr lang="es-GT"/>
        </a:p>
      </dgm:t>
    </dgm:pt>
    <dgm:pt modelId="{4AE26613-673D-4D35-AD6C-B832BF820F1B}" type="pres">
      <dgm:prSet presAssocID="{0FF6709D-17CC-45D7-8829-AEC1CB3F977A}" presName="txNode" presStyleLbl="node1" presStyleIdx="2" presStyleCnt="3" custScaleX="145003" custScaleY="68466" custLinFactNeighborX="-21258" custLinFactNeighborY="37482">
        <dgm:presLayoutVars>
          <dgm:bulletEnabled val="1"/>
        </dgm:presLayoutVars>
      </dgm:prSet>
      <dgm:spPr/>
      <dgm:t>
        <a:bodyPr/>
        <a:lstStyle/>
        <a:p>
          <a:endParaRPr lang="es-GT"/>
        </a:p>
      </dgm:t>
    </dgm:pt>
  </dgm:ptLst>
  <dgm:cxnLst>
    <dgm:cxn modelId="{F9AC84EC-EC98-4BAA-AE1B-D3C618A700AE}" type="presOf" srcId="{20C0C795-1A1E-4782-A082-173A64F29F4D}" destId="{4AE26613-673D-4D35-AD6C-B832BF820F1B}" srcOrd="0" destOrd="2" presId="urn:microsoft.com/office/officeart/2005/8/layout/hProcess10"/>
    <dgm:cxn modelId="{700913D5-F4E1-4CAF-BAC4-F422E9366167}" type="presOf" srcId="{DE681E31-83B8-44EC-BDE9-5CCDB45FD096}" destId="{4AE26613-673D-4D35-AD6C-B832BF820F1B}" srcOrd="0" destOrd="1" presId="urn:microsoft.com/office/officeart/2005/8/layout/hProcess10"/>
    <dgm:cxn modelId="{D9A76876-05A6-4360-A033-C7E1E8C1B62D}" srcId="{0FF6709D-17CC-45D7-8829-AEC1CB3F977A}" destId="{DE681E31-83B8-44EC-BDE9-5CCDB45FD096}" srcOrd="0" destOrd="0" parTransId="{7BA3058B-421E-413E-906D-4C75E28C6841}" sibTransId="{95DDA831-F4B6-4FB1-A1DA-17AEFDCB1B57}"/>
    <dgm:cxn modelId="{C803E97A-AE9D-4F53-8949-B54494EAB9FF}" type="presOf" srcId="{6F19CACB-58BB-4382-A549-83AE08E53415}" destId="{265A9160-2E4A-4632-988A-BD3BE45B6F9F}" srcOrd="0" destOrd="1" presId="urn:microsoft.com/office/officeart/2005/8/layout/hProcess10"/>
    <dgm:cxn modelId="{403EA323-FA98-4A54-9792-EA7B23773112}" type="presOf" srcId="{5118743A-C89C-47EA-91C4-E0D811B0ADFB}" destId="{9F82F36E-6DC0-45AF-A1F1-EB8E80574F44}" srcOrd="0" destOrd="2" presId="urn:microsoft.com/office/officeart/2005/8/layout/hProcess10"/>
    <dgm:cxn modelId="{9FA9D857-59B1-4179-8A96-F491E22C2D51}" type="presOf" srcId="{E4AF6A0D-3B80-475B-9FFB-97A0749E4555}" destId="{265A9160-2E4A-4632-988A-BD3BE45B6F9F}" srcOrd="0" destOrd="0" presId="urn:microsoft.com/office/officeart/2005/8/layout/hProcess10"/>
    <dgm:cxn modelId="{7F3F5D8B-0537-430A-823C-21C360482A17}" type="presOf" srcId="{6F9F5817-31D9-41FE-ADE9-3334409E87AD}" destId="{4AE26613-673D-4D35-AD6C-B832BF820F1B}" srcOrd="0" destOrd="3" presId="urn:microsoft.com/office/officeart/2005/8/layout/hProcess10"/>
    <dgm:cxn modelId="{245FBB20-84F4-4C66-B60D-10283F34573C}" srcId="{0FF6709D-17CC-45D7-8829-AEC1CB3F977A}" destId="{20C0C795-1A1E-4782-A082-173A64F29F4D}" srcOrd="1" destOrd="0" parTransId="{E57FFB54-DD2B-4611-87F5-2C2D3A297C62}" sibTransId="{C6DF4797-876D-40F2-9C8A-4A713B784D6A}"/>
    <dgm:cxn modelId="{5F5E77F6-D416-488A-9D84-48B4FC3B5DA2}" srcId="{4C77B32F-F55D-41B9-9A5F-86208D7177C1}" destId="{5118743A-C89C-47EA-91C4-E0D811B0ADFB}" srcOrd="1" destOrd="0" parTransId="{158748CA-A113-4F8C-9851-DF62816FAB59}" sibTransId="{B5B7DA5B-A088-4569-92C7-D5B3896327C7}"/>
    <dgm:cxn modelId="{7269A76C-AAC5-494C-BD97-C13530A476A7}" type="presOf" srcId="{1F138DB2-1A03-4975-B36F-7CEFBF928CF3}" destId="{265A9160-2E4A-4632-988A-BD3BE45B6F9F}" srcOrd="0" destOrd="2" presId="urn:microsoft.com/office/officeart/2005/8/layout/hProcess10"/>
    <dgm:cxn modelId="{FB5F7776-9FC8-47A9-82E9-A1487E5DC93F}" type="presOf" srcId="{5C82229D-30A2-4492-BA1D-DEEDBC82188F}" destId="{9F82F36E-6DC0-45AF-A1F1-EB8E80574F44}" srcOrd="0" destOrd="1" presId="urn:microsoft.com/office/officeart/2005/8/layout/hProcess10"/>
    <dgm:cxn modelId="{4A640D3E-EFE8-4B95-B32F-EBF830479CA0}" srcId="{4C77B32F-F55D-41B9-9A5F-86208D7177C1}" destId="{5C82229D-30A2-4492-BA1D-DEEDBC82188F}" srcOrd="0" destOrd="0" parTransId="{E9FCE002-E244-4A9D-B7DB-B8A74F5BBFF0}" sibTransId="{543295C3-5DB2-4E32-88EF-3F41B03D556A}"/>
    <dgm:cxn modelId="{575E7664-AE45-4214-A2FC-09BD7F0A6D64}" type="presOf" srcId="{0DE8BE35-5AB6-44A6-BB8F-E091E4F7B48A}" destId="{09359E68-0C71-474A-BB03-03A7A258532E}" srcOrd="0" destOrd="0" presId="urn:microsoft.com/office/officeart/2005/8/layout/hProcess10"/>
    <dgm:cxn modelId="{84586670-C2C1-4F7A-9035-5B987076308A}" srcId="{E4AF6A0D-3B80-475B-9FFB-97A0749E4555}" destId="{1F138DB2-1A03-4975-B36F-7CEFBF928CF3}" srcOrd="1" destOrd="0" parTransId="{6ADE1FE1-10B8-481F-BDBF-8FD267DEC425}" sibTransId="{CAA2A7CD-D6D3-4BF5-ADFC-16871A73CB61}"/>
    <dgm:cxn modelId="{896D2F57-8203-44FF-9F95-1BAD33CBD6B7}" srcId="{0FF6709D-17CC-45D7-8829-AEC1CB3F977A}" destId="{B25F49D7-EA5B-4165-993A-6C8C7FFB70E1}" srcOrd="3" destOrd="0" parTransId="{563F47B3-5B02-4AE5-947F-E60183754801}" sibTransId="{FE2ABBAA-EF12-4DB3-B6A2-A9354747EDD1}"/>
    <dgm:cxn modelId="{56D429FC-1D3B-4B49-B186-6D732859FB68}" type="presOf" srcId="{52F39304-B9E5-42CC-A68A-E43A6BE303D1}" destId="{4D80AD0D-B2AA-476C-B74B-FEDA4B091967}" srcOrd="0" destOrd="0" presId="urn:microsoft.com/office/officeart/2005/8/layout/hProcess10"/>
    <dgm:cxn modelId="{87D92438-45E1-4304-AE7C-73B5903DF4E9}" srcId="{52F39304-B9E5-42CC-A68A-E43A6BE303D1}" destId="{0FF6709D-17CC-45D7-8829-AEC1CB3F977A}" srcOrd="2" destOrd="0" parTransId="{D885E7B6-51EB-4C4B-9919-78906245D9E5}" sibTransId="{1DB2306B-5147-4ADB-AD99-9B62AC372654}"/>
    <dgm:cxn modelId="{9621156C-F9D0-463E-B707-C1983D9E58BE}" srcId="{52F39304-B9E5-42CC-A68A-E43A6BE303D1}" destId="{E4AF6A0D-3B80-475B-9FFB-97A0749E4555}" srcOrd="0" destOrd="0" parTransId="{7601AE6D-C135-45FB-8DA0-1E9E9E1BF001}" sibTransId="{0DE8BE35-5AB6-44A6-BB8F-E091E4F7B48A}"/>
    <dgm:cxn modelId="{5FD3266E-6176-4EBE-A769-74768BD20C7B}" type="presOf" srcId="{B25F49D7-EA5B-4165-993A-6C8C7FFB70E1}" destId="{4AE26613-673D-4D35-AD6C-B832BF820F1B}" srcOrd="0" destOrd="4" presId="urn:microsoft.com/office/officeart/2005/8/layout/hProcess10"/>
    <dgm:cxn modelId="{7A5F8751-CE5C-4543-895A-DF207262A6CC}" srcId="{0FF6709D-17CC-45D7-8829-AEC1CB3F977A}" destId="{6F9F5817-31D9-41FE-ADE9-3334409E87AD}" srcOrd="2" destOrd="0" parTransId="{6CFE7A08-E209-46CB-80BC-0B80DFE366C6}" sibTransId="{6B727018-38D3-4546-A9B5-05676543422E}"/>
    <dgm:cxn modelId="{BA0881F4-52FC-46A2-85DA-CF551623948D}" type="presOf" srcId="{0DE8BE35-5AB6-44A6-BB8F-E091E4F7B48A}" destId="{FC18A8EF-BDA4-4B4B-9EA1-0D5E81E63972}" srcOrd="1" destOrd="0" presId="urn:microsoft.com/office/officeart/2005/8/layout/hProcess10"/>
    <dgm:cxn modelId="{D181F254-2321-4874-A265-2F5E76551A70}" type="presOf" srcId="{0FF6709D-17CC-45D7-8829-AEC1CB3F977A}" destId="{4AE26613-673D-4D35-AD6C-B832BF820F1B}" srcOrd="0" destOrd="0" presId="urn:microsoft.com/office/officeart/2005/8/layout/hProcess10"/>
    <dgm:cxn modelId="{C026356B-7B57-4170-A280-EBE6B48F31DB}" type="presOf" srcId="{4C77B32F-F55D-41B9-9A5F-86208D7177C1}" destId="{9F82F36E-6DC0-45AF-A1F1-EB8E80574F44}" srcOrd="0" destOrd="0" presId="urn:microsoft.com/office/officeart/2005/8/layout/hProcess10"/>
    <dgm:cxn modelId="{5AC07635-01AB-40FA-92C7-2729DCC80DF7}" srcId="{E4AF6A0D-3B80-475B-9FFB-97A0749E4555}" destId="{6F19CACB-58BB-4382-A549-83AE08E53415}" srcOrd="0" destOrd="0" parTransId="{5CC1057F-F436-4818-A0E5-A01DF0BC20D4}" sibTransId="{38C0DAEA-EA8A-4493-9D52-C5DB90FF6242}"/>
    <dgm:cxn modelId="{DC4CD115-3976-4F58-AD3E-090B49DC202B}" type="presOf" srcId="{C7918B2F-23AA-4B9C-B2C1-E83BB7A49608}" destId="{C5F4E62F-9EF0-41F0-9EB8-CA789770D4BF}" srcOrd="0" destOrd="0" presId="urn:microsoft.com/office/officeart/2005/8/layout/hProcess10"/>
    <dgm:cxn modelId="{F4550BFF-D667-4BD9-9EFB-42ABD1107FC5}" srcId="{52F39304-B9E5-42CC-A68A-E43A6BE303D1}" destId="{4C77B32F-F55D-41B9-9A5F-86208D7177C1}" srcOrd="1" destOrd="0" parTransId="{DB387B54-688B-450F-9963-F4CCF6BDDBFD}" sibTransId="{C7918B2F-23AA-4B9C-B2C1-E83BB7A49608}"/>
    <dgm:cxn modelId="{CCA69F26-B30C-469F-801E-C9F7660C62CB}" type="presOf" srcId="{C7918B2F-23AA-4B9C-B2C1-E83BB7A49608}" destId="{96E4C218-F531-4571-AD26-57D98AD9A952}" srcOrd="1" destOrd="0" presId="urn:microsoft.com/office/officeart/2005/8/layout/hProcess10"/>
    <dgm:cxn modelId="{AB90C78F-DEB7-4CE6-B2C8-578A80CACF9B}" type="presParOf" srcId="{4D80AD0D-B2AA-476C-B74B-FEDA4B091967}" destId="{5D2824E5-282B-4597-9955-210848310B7B}" srcOrd="0" destOrd="0" presId="urn:microsoft.com/office/officeart/2005/8/layout/hProcess10"/>
    <dgm:cxn modelId="{E4936F69-EB87-47D4-90F6-76088403381F}" type="presParOf" srcId="{5D2824E5-282B-4597-9955-210848310B7B}" destId="{351B142F-AD9E-4C34-932F-B3DC0FC77188}" srcOrd="0" destOrd="0" presId="urn:microsoft.com/office/officeart/2005/8/layout/hProcess10"/>
    <dgm:cxn modelId="{A4628C81-CEAA-4553-9F35-036BDD287D47}" type="presParOf" srcId="{5D2824E5-282B-4597-9955-210848310B7B}" destId="{265A9160-2E4A-4632-988A-BD3BE45B6F9F}" srcOrd="1" destOrd="0" presId="urn:microsoft.com/office/officeart/2005/8/layout/hProcess10"/>
    <dgm:cxn modelId="{496020BA-2B68-4F02-A184-EDB246170156}" type="presParOf" srcId="{4D80AD0D-B2AA-476C-B74B-FEDA4B091967}" destId="{09359E68-0C71-474A-BB03-03A7A258532E}" srcOrd="1" destOrd="0" presId="urn:microsoft.com/office/officeart/2005/8/layout/hProcess10"/>
    <dgm:cxn modelId="{8641D295-DAC3-4C67-882B-C180E75AA34A}" type="presParOf" srcId="{09359E68-0C71-474A-BB03-03A7A258532E}" destId="{FC18A8EF-BDA4-4B4B-9EA1-0D5E81E63972}" srcOrd="0" destOrd="0" presId="urn:microsoft.com/office/officeart/2005/8/layout/hProcess10"/>
    <dgm:cxn modelId="{9E14047A-564F-4A2C-B70C-0E3E8977D0A5}" type="presParOf" srcId="{4D80AD0D-B2AA-476C-B74B-FEDA4B091967}" destId="{674ECB44-B2CC-43EE-B1B3-50B35A7C0B9A}" srcOrd="2" destOrd="0" presId="urn:microsoft.com/office/officeart/2005/8/layout/hProcess10"/>
    <dgm:cxn modelId="{55FEDA73-342A-45EF-93D0-C660827803C9}" type="presParOf" srcId="{674ECB44-B2CC-43EE-B1B3-50B35A7C0B9A}" destId="{E0D02B9E-1BFC-4780-B450-6E3DDEE9A8B0}" srcOrd="0" destOrd="0" presId="urn:microsoft.com/office/officeart/2005/8/layout/hProcess10"/>
    <dgm:cxn modelId="{E9709EA1-1CD8-4E80-B918-E0E1774536EE}" type="presParOf" srcId="{674ECB44-B2CC-43EE-B1B3-50B35A7C0B9A}" destId="{9F82F36E-6DC0-45AF-A1F1-EB8E80574F44}" srcOrd="1" destOrd="0" presId="urn:microsoft.com/office/officeart/2005/8/layout/hProcess10"/>
    <dgm:cxn modelId="{9B75DC59-9AA7-4483-9962-894343F317A1}" type="presParOf" srcId="{4D80AD0D-B2AA-476C-B74B-FEDA4B091967}" destId="{C5F4E62F-9EF0-41F0-9EB8-CA789770D4BF}" srcOrd="3" destOrd="0" presId="urn:microsoft.com/office/officeart/2005/8/layout/hProcess10"/>
    <dgm:cxn modelId="{F8D0ADDE-27FF-4F56-954E-101555B1452F}" type="presParOf" srcId="{C5F4E62F-9EF0-41F0-9EB8-CA789770D4BF}" destId="{96E4C218-F531-4571-AD26-57D98AD9A952}" srcOrd="0" destOrd="0" presId="urn:microsoft.com/office/officeart/2005/8/layout/hProcess10"/>
    <dgm:cxn modelId="{0631737F-9733-4122-A692-939C5C881295}" type="presParOf" srcId="{4D80AD0D-B2AA-476C-B74B-FEDA4B091967}" destId="{C1B1C130-1DD2-43A1-AD76-879E96A4196C}" srcOrd="4" destOrd="0" presId="urn:microsoft.com/office/officeart/2005/8/layout/hProcess10"/>
    <dgm:cxn modelId="{ABD2053C-3317-4202-873C-B5866327F577}" type="presParOf" srcId="{C1B1C130-1DD2-43A1-AD76-879E96A4196C}" destId="{8E6C667F-80B0-4429-AAD2-2AEF7B9C8AE3}" srcOrd="0" destOrd="0" presId="urn:microsoft.com/office/officeart/2005/8/layout/hProcess10"/>
    <dgm:cxn modelId="{449EE601-E455-4D88-9D7F-CD97724AF3D4}" type="presParOf" srcId="{C1B1C130-1DD2-43A1-AD76-879E96A4196C}" destId="{4AE26613-673D-4D35-AD6C-B832BF820F1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F39304-B9E5-42CC-A68A-E43A6BE303D1}" type="doc">
      <dgm:prSet loTypeId="urn:microsoft.com/office/officeart/2005/8/layout/hProcess10" loCatId="picture" qsTypeId="urn:microsoft.com/office/officeart/2005/8/quickstyle/3d1" qsCatId="3D" csTypeId="urn:microsoft.com/office/officeart/2005/8/colors/colorful4" csCatId="colorful" phldr="1"/>
      <dgm:spPr/>
      <dgm:t>
        <a:bodyPr/>
        <a:lstStyle/>
        <a:p>
          <a:endParaRPr lang="es-GT"/>
        </a:p>
      </dgm:t>
    </dgm:pt>
    <dgm:pt modelId="{E4AF6A0D-3B80-475B-9FFB-97A0749E4555}">
      <dgm:prSet phldrT="[Texto]">
        <dgm:style>
          <a:lnRef idx="3">
            <a:schemeClr val="lt1"/>
          </a:lnRef>
          <a:fillRef idx="1">
            <a:schemeClr val="accent4"/>
          </a:fillRef>
          <a:effectRef idx="1">
            <a:schemeClr val="accent4"/>
          </a:effectRef>
          <a:fontRef idx="minor">
            <a:schemeClr val="lt1"/>
          </a:fontRef>
        </dgm:style>
      </dgm:prSet>
      <dgm:spPr/>
      <dgm:t>
        <a:bodyPr/>
        <a:lstStyle/>
        <a:p>
          <a:pPr algn="ctr">
            <a:buNone/>
          </a:pPr>
          <a:r>
            <a:rPr lang="es-GT" b="1" dirty="0" smtClean="0">
              <a:solidFill>
                <a:schemeClr val="tx1"/>
              </a:solidFill>
              <a:latin typeface="Calibri" panose="020F0502020204030204" pitchFamily="34" charset="0"/>
              <a:cs typeface="Calibri" panose="020F0502020204030204" pitchFamily="34" charset="0"/>
            </a:rPr>
            <a:t>148 </a:t>
          </a:r>
          <a:r>
            <a:rPr lang="es-GT" b="1" dirty="0">
              <a:solidFill>
                <a:schemeClr val="tx1"/>
              </a:solidFill>
              <a:latin typeface="Calibri" panose="020F0502020204030204" pitchFamily="34" charset="0"/>
              <a:cs typeface="Calibri" panose="020F0502020204030204" pitchFamily="34" charset="0"/>
            </a:rPr>
            <a:t>eventos entre cursos y talleres</a:t>
          </a:r>
        </a:p>
      </dgm:t>
    </dgm:pt>
    <dgm:pt modelId="{7601AE6D-C135-45FB-8DA0-1E9E9E1BF001}" type="parTrans" cxnId="{9621156C-F9D0-463E-B707-C1983D9E58BE}">
      <dgm:prSet/>
      <dgm:spPr/>
      <dgm:t>
        <a:bodyPr/>
        <a:lstStyle/>
        <a:p>
          <a:endParaRPr lang="es-GT"/>
        </a:p>
      </dgm:t>
    </dgm:pt>
    <dgm:pt modelId="{0DE8BE35-5AB6-44A6-BB8F-E091E4F7B48A}" type="sibTrans" cxnId="{9621156C-F9D0-463E-B707-C1983D9E58BE}">
      <dgm:prSet/>
      <dgm:spPr/>
      <dgm:t>
        <a:bodyPr/>
        <a:lstStyle/>
        <a:p>
          <a:endParaRPr lang="es-GT"/>
        </a:p>
      </dgm:t>
    </dgm:pt>
    <dgm:pt modelId="{6F19CACB-58BB-4382-A549-83AE08E53415}">
      <dgm:prSet phldrT="[Texto]">
        <dgm:style>
          <a:lnRef idx="3">
            <a:schemeClr val="lt1"/>
          </a:lnRef>
          <a:fillRef idx="1">
            <a:schemeClr val="accent4"/>
          </a:fillRef>
          <a:effectRef idx="1">
            <a:schemeClr val="accent4"/>
          </a:effectRef>
          <a:fontRef idx="minor">
            <a:schemeClr val="lt1"/>
          </a:fontRef>
        </dgm:style>
      </dgm:prSet>
      <dgm:spPr/>
      <dgm:t>
        <a:bodyPr/>
        <a:lstStyle/>
        <a:p>
          <a:pPr algn="ctr">
            <a:buNone/>
          </a:pPr>
          <a:r>
            <a:rPr lang="es-GT" dirty="0">
              <a:latin typeface="Calibri" panose="020F0502020204030204" pitchFamily="34" charset="0"/>
              <a:cs typeface="Calibri" panose="020F0502020204030204" pitchFamily="34" charset="0"/>
            </a:rPr>
            <a:t>En técnicas de combate de incendios</a:t>
          </a:r>
        </a:p>
      </dgm:t>
    </dgm:pt>
    <dgm:pt modelId="{5CC1057F-F436-4818-A0E5-A01DF0BC20D4}" type="parTrans" cxnId="{5AC07635-01AB-40FA-92C7-2729DCC80DF7}">
      <dgm:prSet/>
      <dgm:spPr/>
      <dgm:t>
        <a:bodyPr/>
        <a:lstStyle/>
        <a:p>
          <a:endParaRPr lang="es-GT"/>
        </a:p>
      </dgm:t>
    </dgm:pt>
    <dgm:pt modelId="{38C0DAEA-EA8A-4493-9D52-C5DB90FF6242}" type="sibTrans" cxnId="{5AC07635-01AB-40FA-92C7-2729DCC80DF7}">
      <dgm:prSet/>
      <dgm:spPr/>
      <dgm:t>
        <a:bodyPr/>
        <a:lstStyle/>
        <a:p>
          <a:endParaRPr lang="es-GT"/>
        </a:p>
      </dgm:t>
    </dgm:pt>
    <dgm:pt modelId="{4C77B32F-F55D-41B9-9A5F-86208D7177C1}">
      <dgm:prSet phldrT="[Texto]" custT="1">
        <dgm:style>
          <a:lnRef idx="3">
            <a:schemeClr val="lt1"/>
          </a:lnRef>
          <a:fillRef idx="1">
            <a:schemeClr val="accent6"/>
          </a:fillRef>
          <a:effectRef idx="1">
            <a:schemeClr val="accent6"/>
          </a:effectRef>
          <a:fontRef idx="minor">
            <a:schemeClr val="lt1"/>
          </a:fontRef>
        </dgm:style>
      </dgm:prSet>
      <dgm:spPr/>
      <dgm:t>
        <a:bodyPr/>
        <a:lstStyle/>
        <a:p>
          <a:pPr algn="ctr">
            <a:buNone/>
          </a:pPr>
          <a:r>
            <a:rPr lang="es-GT" sz="1600" b="1" dirty="0">
              <a:solidFill>
                <a:schemeClr val="tx1"/>
              </a:solidFill>
              <a:latin typeface="+mn-lt"/>
              <a:cs typeface="Times New Roman" panose="02020603050405020304" pitchFamily="18" charset="0"/>
            </a:rPr>
            <a:t>5 Parques Nacionales  </a:t>
          </a:r>
        </a:p>
      </dgm:t>
    </dgm:pt>
    <dgm:pt modelId="{DB387B54-688B-450F-9963-F4CCF6BDDBFD}" type="parTrans" cxnId="{F4550BFF-D667-4BD9-9EFB-42ABD1107FC5}">
      <dgm:prSet/>
      <dgm:spPr/>
      <dgm:t>
        <a:bodyPr/>
        <a:lstStyle/>
        <a:p>
          <a:endParaRPr lang="es-GT"/>
        </a:p>
      </dgm:t>
    </dgm:pt>
    <dgm:pt modelId="{C7918B2F-23AA-4B9C-B2C1-E83BB7A49608}" type="sibTrans" cxnId="{F4550BFF-D667-4BD9-9EFB-42ABD1107FC5}">
      <dgm:prSet/>
      <dgm:spPr/>
      <dgm:t>
        <a:bodyPr/>
        <a:lstStyle/>
        <a:p>
          <a:endParaRPr lang="es-GT"/>
        </a:p>
      </dgm:t>
    </dgm:pt>
    <dgm:pt modelId="{5C82229D-30A2-4492-BA1D-DEEDBC82188F}">
      <dgm:prSet phldrT="[Texto]">
        <dgm:style>
          <a:lnRef idx="3">
            <a:schemeClr val="lt1"/>
          </a:lnRef>
          <a:fillRef idx="1">
            <a:schemeClr val="accent6"/>
          </a:fillRef>
          <a:effectRef idx="1">
            <a:schemeClr val="accent6"/>
          </a:effectRef>
          <a:fontRef idx="minor">
            <a:schemeClr val="lt1"/>
          </a:fontRef>
        </dgm:style>
      </dgm:prSet>
      <dgm:spPr/>
      <dgm:t>
        <a:bodyPr/>
        <a:lstStyle/>
        <a:p>
          <a:pPr algn="ctr">
            <a:buNone/>
          </a:pPr>
          <a:r>
            <a:rPr lang="es-GT" sz="1200" dirty="0">
              <a:latin typeface="+mn-lt"/>
              <a:cs typeface="Times New Roman" panose="02020603050405020304" pitchFamily="18" charset="0"/>
            </a:rPr>
            <a:t>Implementaron acciones de prevención,</a:t>
          </a:r>
        </a:p>
      </dgm:t>
    </dgm:pt>
    <dgm:pt modelId="{E9FCE002-E244-4A9D-B7DB-B8A74F5BBFF0}" type="parTrans" cxnId="{4A640D3E-EFE8-4B95-B32F-EBF830479CA0}">
      <dgm:prSet/>
      <dgm:spPr/>
      <dgm:t>
        <a:bodyPr/>
        <a:lstStyle/>
        <a:p>
          <a:endParaRPr lang="es-GT"/>
        </a:p>
      </dgm:t>
    </dgm:pt>
    <dgm:pt modelId="{543295C3-5DB2-4E32-88EF-3F41B03D556A}" type="sibTrans" cxnId="{4A640D3E-EFE8-4B95-B32F-EBF830479CA0}">
      <dgm:prSet/>
      <dgm:spPr/>
      <dgm:t>
        <a:bodyPr/>
        <a:lstStyle/>
        <a:p>
          <a:endParaRPr lang="es-GT"/>
        </a:p>
      </dgm:t>
    </dgm:pt>
    <dgm:pt modelId="{D7F1DF5D-9217-48E8-B065-3F23DD87834D}">
      <dgm:prSet phldrT="[Texto]">
        <dgm:style>
          <a:lnRef idx="3">
            <a:schemeClr val="lt1"/>
          </a:lnRef>
          <a:fillRef idx="1">
            <a:schemeClr val="accent4"/>
          </a:fillRef>
          <a:effectRef idx="1">
            <a:schemeClr val="accent4"/>
          </a:effectRef>
          <a:fontRef idx="minor">
            <a:schemeClr val="lt1"/>
          </a:fontRef>
        </dgm:style>
      </dgm:prSet>
      <dgm:spPr/>
      <dgm:t>
        <a:bodyPr/>
        <a:lstStyle/>
        <a:p>
          <a:pPr algn="ctr">
            <a:buNone/>
          </a:pPr>
          <a:r>
            <a:rPr lang="es-GT" dirty="0" smtClean="0">
              <a:latin typeface="Calibri" panose="020F0502020204030204" pitchFamily="34" charset="0"/>
              <a:cs typeface="Calibri" panose="020F0502020204030204" pitchFamily="34" charset="0"/>
            </a:rPr>
            <a:t>2388 participantes.</a:t>
          </a:r>
          <a:endParaRPr lang="es-GT" dirty="0">
            <a:latin typeface="Calibri" panose="020F0502020204030204" pitchFamily="34" charset="0"/>
            <a:cs typeface="Calibri" panose="020F0502020204030204" pitchFamily="34" charset="0"/>
          </a:endParaRPr>
        </a:p>
      </dgm:t>
    </dgm:pt>
    <dgm:pt modelId="{47BA107E-BBD7-466D-ACBA-C1F0233297C6}" type="parTrans" cxnId="{339E9DE5-D17E-4029-B10B-25B65CE65A31}">
      <dgm:prSet/>
      <dgm:spPr/>
      <dgm:t>
        <a:bodyPr/>
        <a:lstStyle/>
        <a:p>
          <a:endParaRPr lang="es-GT"/>
        </a:p>
      </dgm:t>
    </dgm:pt>
    <dgm:pt modelId="{D027BC05-0ED0-4045-9B8A-44AFDB777FAC}" type="sibTrans" cxnId="{339E9DE5-D17E-4029-B10B-25B65CE65A31}">
      <dgm:prSet/>
      <dgm:spPr/>
      <dgm:t>
        <a:bodyPr/>
        <a:lstStyle/>
        <a:p>
          <a:endParaRPr lang="es-GT"/>
        </a:p>
      </dgm:t>
    </dgm:pt>
    <dgm:pt modelId="{39006947-6232-4BAE-8CB0-4909C2DFFCE4}">
      <dgm:prSet phldrT="[Texto]">
        <dgm:style>
          <a:lnRef idx="3">
            <a:schemeClr val="lt1"/>
          </a:lnRef>
          <a:fillRef idx="1">
            <a:schemeClr val="accent4"/>
          </a:fillRef>
          <a:effectRef idx="1">
            <a:schemeClr val="accent4"/>
          </a:effectRef>
          <a:fontRef idx="minor">
            <a:schemeClr val="lt1"/>
          </a:fontRef>
        </dgm:style>
      </dgm:prSet>
      <dgm:spPr/>
      <dgm:t>
        <a:bodyPr/>
        <a:lstStyle/>
        <a:p>
          <a:pPr algn="ctr">
            <a:buNone/>
          </a:pPr>
          <a:r>
            <a:rPr lang="es-GT" dirty="0">
              <a:latin typeface="Calibri" panose="020F0502020204030204" pitchFamily="34" charset="0"/>
              <a:cs typeface="Calibri" panose="020F0502020204030204" pitchFamily="34" charset="0"/>
            </a:rPr>
            <a:t>forestales y sensibilización en prevención y control de incendios forestales.</a:t>
          </a:r>
        </a:p>
      </dgm:t>
    </dgm:pt>
    <dgm:pt modelId="{05FAD7AE-BE5E-4187-A0FE-045A70DE339E}" type="parTrans" cxnId="{A515784C-5600-4D13-8569-626F9F85392C}">
      <dgm:prSet/>
      <dgm:spPr/>
      <dgm:t>
        <a:bodyPr/>
        <a:lstStyle/>
        <a:p>
          <a:endParaRPr lang="es-GT"/>
        </a:p>
      </dgm:t>
    </dgm:pt>
    <dgm:pt modelId="{E1742339-7D42-448A-9C5D-EEB993ACBFE1}" type="sibTrans" cxnId="{A515784C-5600-4D13-8569-626F9F85392C}">
      <dgm:prSet/>
      <dgm:spPr/>
      <dgm:t>
        <a:bodyPr/>
        <a:lstStyle/>
        <a:p>
          <a:endParaRPr lang="es-GT"/>
        </a:p>
      </dgm:t>
    </dgm:pt>
    <dgm:pt modelId="{DCF88AFA-3BA5-4C81-AB8F-EED52E01F7A6}">
      <dgm:prSet phldrT="[Texto]">
        <dgm:style>
          <a:lnRef idx="3">
            <a:schemeClr val="lt1"/>
          </a:lnRef>
          <a:fillRef idx="1">
            <a:schemeClr val="accent6"/>
          </a:fillRef>
          <a:effectRef idx="1">
            <a:schemeClr val="accent6"/>
          </a:effectRef>
          <a:fontRef idx="minor">
            <a:schemeClr val="lt1"/>
          </a:fontRef>
        </dgm:style>
      </dgm:prSet>
      <dgm:spPr/>
      <dgm:t>
        <a:bodyPr/>
        <a:lstStyle/>
        <a:p>
          <a:pPr algn="ctr">
            <a:buNone/>
          </a:pPr>
          <a:r>
            <a:rPr lang="es-GT" sz="1200" dirty="0" smtClean="0">
              <a:latin typeface="+mn-lt"/>
              <a:cs typeface="Times New Roman" panose="02020603050405020304" pitchFamily="18" charset="0"/>
            </a:rPr>
            <a:t>1194 </a:t>
          </a:r>
          <a:r>
            <a:rPr lang="es-GT" sz="1200" dirty="0" err="1" smtClean="0">
              <a:latin typeface="+mn-lt"/>
              <a:cs typeface="Times New Roman" panose="02020603050405020304" pitchFamily="18" charset="0"/>
            </a:rPr>
            <a:t>Monitoreos</a:t>
          </a:r>
          <a:r>
            <a:rPr lang="es-GT" sz="1200" dirty="0" smtClean="0">
              <a:latin typeface="+mn-lt"/>
              <a:cs typeface="Times New Roman" panose="02020603050405020304" pitchFamily="18" charset="0"/>
            </a:rPr>
            <a:t> de control y vigilancia.</a:t>
          </a:r>
          <a:endParaRPr lang="es-GT" sz="1200" dirty="0">
            <a:latin typeface="+mn-lt"/>
            <a:cs typeface="Times New Roman" panose="02020603050405020304" pitchFamily="18" charset="0"/>
          </a:endParaRPr>
        </a:p>
      </dgm:t>
    </dgm:pt>
    <dgm:pt modelId="{44C8D269-F4D2-49BD-B00E-2921D56CD46F}" type="parTrans" cxnId="{EFB213C6-39A0-4EF8-9226-A84F166963AB}">
      <dgm:prSet/>
      <dgm:spPr/>
      <dgm:t>
        <a:bodyPr/>
        <a:lstStyle/>
        <a:p>
          <a:endParaRPr lang="es-GT"/>
        </a:p>
      </dgm:t>
    </dgm:pt>
    <dgm:pt modelId="{FCB82B3C-7FB6-40B2-9D7B-90DD4577B957}" type="sibTrans" cxnId="{EFB213C6-39A0-4EF8-9226-A84F166963AB}">
      <dgm:prSet/>
      <dgm:spPr/>
      <dgm:t>
        <a:bodyPr/>
        <a:lstStyle/>
        <a:p>
          <a:endParaRPr lang="es-GT"/>
        </a:p>
      </dgm:t>
    </dgm:pt>
    <dgm:pt modelId="{F0B95F8A-29FA-4CAC-8C90-CABFBD9DB1F9}">
      <dgm:prSet phldrT="[Texto]">
        <dgm:style>
          <a:lnRef idx="3">
            <a:schemeClr val="lt1"/>
          </a:lnRef>
          <a:fillRef idx="1">
            <a:schemeClr val="accent6"/>
          </a:fillRef>
          <a:effectRef idx="1">
            <a:schemeClr val="accent6"/>
          </a:effectRef>
          <a:fontRef idx="minor">
            <a:schemeClr val="lt1"/>
          </a:fontRef>
        </dgm:style>
      </dgm:prSet>
      <dgm:spPr/>
      <dgm:t>
        <a:bodyPr/>
        <a:lstStyle/>
        <a:p>
          <a:pPr algn="ctr">
            <a:buNone/>
          </a:pPr>
          <a:r>
            <a:rPr lang="es-GT" sz="1200" dirty="0" smtClean="0">
              <a:latin typeface="+mn-lt"/>
              <a:cs typeface="Times New Roman" panose="02020603050405020304" pitchFamily="18" charset="0"/>
            </a:rPr>
            <a:t>Capacitaciones</a:t>
          </a:r>
          <a:endParaRPr lang="es-GT" sz="1200" dirty="0">
            <a:latin typeface="+mn-lt"/>
            <a:cs typeface="Times New Roman" panose="02020603050405020304" pitchFamily="18" charset="0"/>
          </a:endParaRPr>
        </a:p>
      </dgm:t>
    </dgm:pt>
    <dgm:pt modelId="{11B1E191-3930-4595-AFE4-D2B03F287F05}" type="parTrans" cxnId="{C99D7737-8B1A-40E9-B31E-DCCE9EAD8D31}">
      <dgm:prSet/>
      <dgm:spPr/>
      <dgm:t>
        <a:bodyPr/>
        <a:lstStyle/>
        <a:p>
          <a:endParaRPr lang="es-GT"/>
        </a:p>
      </dgm:t>
    </dgm:pt>
    <dgm:pt modelId="{1AE5EE88-C687-48D4-A246-E134E489AC9A}" type="sibTrans" cxnId="{C99D7737-8B1A-40E9-B31E-DCCE9EAD8D31}">
      <dgm:prSet/>
      <dgm:spPr/>
      <dgm:t>
        <a:bodyPr/>
        <a:lstStyle/>
        <a:p>
          <a:endParaRPr lang="es-GT"/>
        </a:p>
      </dgm:t>
    </dgm:pt>
    <dgm:pt modelId="{4D80AD0D-B2AA-476C-B74B-FEDA4B091967}" type="pres">
      <dgm:prSet presAssocID="{52F39304-B9E5-42CC-A68A-E43A6BE303D1}" presName="Name0" presStyleCnt="0">
        <dgm:presLayoutVars>
          <dgm:dir/>
          <dgm:resizeHandles val="exact"/>
        </dgm:presLayoutVars>
      </dgm:prSet>
      <dgm:spPr/>
      <dgm:t>
        <a:bodyPr/>
        <a:lstStyle/>
        <a:p>
          <a:endParaRPr lang="es-GT"/>
        </a:p>
      </dgm:t>
    </dgm:pt>
    <dgm:pt modelId="{5D2824E5-282B-4597-9955-210848310B7B}" type="pres">
      <dgm:prSet presAssocID="{E4AF6A0D-3B80-475B-9FFB-97A0749E4555}" presName="composite" presStyleCnt="0"/>
      <dgm:spPr/>
    </dgm:pt>
    <dgm:pt modelId="{351B142F-AD9E-4C34-932F-B3DC0FC77188}" type="pres">
      <dgm:prSet presAssocID="{E4AF6A0D-3B80-475B-9FFB-97A0749E4555}" presName="imagSh" presStyleLbl="bgImgPlace1" presStyleIdx="0" presStyleCnt="2" custScaleX="132785" custScaleY="139876" custLinFactNeighborX="-373"/>
      <dgm:spPr>
        <a:blipFill dpi="0" rotWithShape="1">
          <a:blip xmlns:r="http://schemas.openxmlformats.org/officeDocument/2006/relationships" r:embed="rId1"/>
          <a:srcRect/>
          <a:stretch>
            <a:fillRect r="-20000"/>
          </a:stretch>
        </a:blipFill>
      </dgm:spPr>
      <dgm:t>
        <a:bodyPr/>
        <a:lstStyle/>
        <a:p>
          <a:endParaRPr lang="es-GT"/>
        </a:p>
      </dgm:t>
    </dgm:pt>
    <dgm:pt modelId="{265A9160-2E4A-4632-988A-BD3BE45B6F9F}" type="pres">
      <dgm:prSet presAssocID="{E4AF6A0D-3B80-475B-9FFB-97A0749E4555}" presName="txNode" presStyleLbl="node1" presStyleIdx="0" presStyleCnt="2" custScaleX="131986" custScaleY="75476" custLinFactNeighborX="-19290" custLinFactNeighborY="44751">
        <dgm:presLayoutVars>
          <dgm:bulletEnabled val="1"/>
        </dgm:presLayoutVars>
      </dgm:prSet>
      <dgm:spPr/>
      <dgm:t>
        <a:bodyPr/>
        <a:lstStyle/>
        <a:p>
          <a:endParaRPr lang="es-GT"/>
        </a:p>
      </dgm:t>
    </dgm:pt>
    <dgm:pt modelId="{09359E68-0C71-474A-BB03-03A7A258532E}" type="pres">
      <dgm:prSet presAssocID="{0DE8BE35-5AB6-44A6-BB8F-E091E4F7B48A}" presName="sibTrans" presStyleLbl="sibTrans2D1" presStyleIdx="0" presStyleCnt="1" custScaleX="169179"/>
      <dgm:spPr/>
      <dgm:t>
        <a:bodyPr/>
        <a:lstStyle/>
        <a:p>
          <a:endParaRPr lang="es-GT"/>
        </a:p>
      </dgm:t>
    </dgm:pt>
    <dgm:pt modelId="{FC18A8EF-BDA4-4B4B-9EA1-0D5E81E63972}" type="pres">
      <dgm:prSet presAssocID="{0DE8BE35-5AB6-44A6-BB8F-E091E4F7B48A}" presName="connTx" presStyleLbl="sibTrans2D1" presStyleIdx="0" presStyleCnt="1"/>
      <dgm:spPr/>
      <dgm:t>
        <a:bodyPr/>
        <a:lstStyle/>
        <a:p>
          <a:endParaRPr lang="es-GT"/>
        </a:p>
      </dgm:t>
    </dgm:pt>
    <dgm:pt modelId="{674ECB44-B2CC-43EE-B1B3-50B35A7C0B9A}" type="pres">
      <dgm:prSet presAssocID="{4C77B32F-F55D-41B9-9A5F-86208D7177C1}" presName="composite" presStyleCnt="0"/>
      <dgm:spPr/>
    </dgm:pt>
    <dgm:pt modelId="{E0D02B9E-1BFC-4780-B450-6E3DDEE9A8B0}" type="pres">
      <dgm:prSet presAssocID="{4C77B32F-F55D-41B9-9A5F-86208D7177C1}" presName="imagSh" presStyleLbl="bgImgPlace1" presStyleIdx="1" presStyleCnt="2" custScaleX="150353" custScaleY="142106" custLinFactNeighborX="371" custLinFactNeighborY="-14491"/>
      <dgm:spPr>
        <a:blipFill dpi="0" rotWithShape="1">
          <a:blip xmlns:r="http://schemas.openxmlformats.org/officeDocument/2006/relationships" r:embed="rId2"/>
          <a:srcRect/>
          <a:stretch>
            <a:fillRect l="-40000"/>
          </a:stretch>
        </a:blipFill>
      </dgm:spPr>
      <dgm:t>
        <a:bodyPr/>
        <a:lstStyle/>
        <a:p>
          <a:endParaRPr lang="es-GT"/>
        </a:p>
      </dgm:t>
    </dgm:pt>
    <dgm:pt modelId="{9F82F36E-6DC0-45AF-A1F1-EB8E80574F44}" type="pres">
      <dgm:prSet presAssocID="{4C77B32F-F55D-41B9-9A5F-86208D7177C1}" presName="txNode" presStyleLbl="node1" presStyleIdx="1" presStyleCnt="2" custScaleX="149655" custScaleY="49132" custLinFactNeighborX="-15032" custLinFactNeighborY="26029">
        <dgm:presLayoutVars>
          <dgm:bulletEnabled val="1"/>
        </dgm:presLayoutVars>
      </dgm:prSet>
      <dgm:spPr/>
      <dgm:t>
        <a:bodyPr/>
        <a:lstStyle/>
        <a:p>
          <a:endParaRPr lang="es-GT"/>
        </a:p>
      </dgm:t>
    </dgm:pt>
  </dgm:ptLst>
  <dgm:cxnLst>
    <dgm:cxn modelId="{C99D7737-8B1A-40E9-B31E-DCCE9EAD8D31}" srcId="{4C77B32F-F55D-41B9-9A5F-86208D7177C1}" destId="{F0B95F8A-29FA-4CAC-8C90-CABFBD9DB1F9}" srcOrd="1" destOrd="0" parTransId="{11B1E191-3930-4595-AFE4-D2B03F287F05}" sibTransId="{1AE5EE88-C687-48D4-A246-E134E489AC9A}"/>
    <dgm:cxn modelId="{6BCCFAF0-F7C6-4CBC-A17E-390113128A7F}" type="presOf" srcId="{F0B95F8A-29FA-4CAC-8C90-CABFBD9DB1F9}" destId="{9F82F36E-6DC0-45AF-A1F1-EB8E80574F44}" srcOrd="0" destOrd="3" presId="urn:microsoft.com/office/officeart/2005/8/layout/hProcess10"/>
    <dgm:cxn modelId="{EFB213C6-39A0-4EF8-9226-A84F166963AB}" srcId="{5C82229D-30A2-4492-BA1D-DEEDBC82188F}" destId="{DCF88AFA-3BA5-4C81-AB8F-EED52E01F7A6}" srcOrd="0" destOrd="0" parTransId="{44C8D269-F4D2-49BD-B00E-2921D56CD46F}" sibTransId="{FCB82B3C-7FB6-40B2-9D7B-90DD4577B957}"/>
    <dgm:cxn modelId="{C026356B-7B57-4170-A280-EBE6B48F31DB}" type="presOf" srcId="{4C77B32F-F55D-41B9-9A5F-86208D7177C1}" destId="{9F82F36E-6DC0-45AF-A1F1-EB8E80574F44}" srcOrd="0" destOrd="0" presId="urn:microsoft.com/office/officeart/2005/8/layout/hProcess10"/>
    <dgm:cxn modelId="{9FA9D857-59B1-4179-8A96-F491E22C2D51}" type="presOf" srcId="{E4AF6A0D-3B80-475B-9FFB-97A0749E4555}" destId="{265A9160-2E4A-4632-988A-BD3BE45B6F9F}" srcOrd="0" destOrd="0" presId="urn:microsoft.com/office/officeart/2005/8/layout/hProcess10"/>
    <dgm:cxn modelId="{B114D4E2-E40D-42F3-ABAE-B2F80D8187A1}" type="presOf" srcId="{39006947-6232-4BAE-8CB0-4909C2DFFCE4}" destId="{265A9160-2E4A-4632-988A-BD3BE45B6F9F}" srcOrd="0" destOrd="2" presId="urn:microsoft.com/office/officeart/2005/8/layout/hProcess10"/>
    <dgm:cxn modelId="{C803E97A-AE9D-4F53-8949-B54494EAB9FF}" type="presOf" srcId="{6F19CACB-58BB-4382-A549-83AE08E53415}" destId="{265A9160-2E4A-4632-988A-BD3BE45B6F9F}" srcOrd="0" destOrd="1" presId="urn:microsoft.com/office/officeart/2005/8/layout/hProcess10"/>
    <dgm:cxn modelId="{5AC07635-01AB-40FA-92C7-2729DCC80DF7}" srcId="{E4AF6A0D-3B80-475B-9FFB-97A0749E4555}" destId="{6F19CACB-58BB-4382-A549-83AE08E53415}" srcOrd="0" destOrd="0" parTransId="{5CC1057F-F436-4818-A0E5-A01DF0BC20D4}" sibTransId="{38C0DAEA-EA8A-4493-9D52-C5DB90FF6242}"/>
    <dgm:cxn modelId="{BA0881F4-52FC-46A2-85DA-CF551623948D}" type="presOf" srcId="{0DE8BE35-5AB6-44A6-BB8F-E091E4F7B48A}" destId="{FC18A8EF-BDA4-4B4B-9EA1-0D5E81E63972}" srcOrd="1" destOrd="0" presId="urn:microsoft.com/office/officeart/2005/8/layout/hProcess10"/>
    <dgm:cxn modelId="{A515784C-5600-4D13-8569-626F9F85392C}" srcId="{E4AF6A0D-3B80-475B-9FFB-97A0749E4555}" destId="{39006947-6232-4BAE-8CB0-4909C2DFFCE4}" srcOrd="1" destOrd="0" parTransId="{05FAD7AE-BE5E-4187-A0FE-045A70DE339E}" sibTransId="{E1742339-7D42-448A-9C5D-EEB993ACBFE1}"/>
    <dgm:cxn modelId="{339E9DE5-D17E-4029-B10B-25B65CE65A31}" srcId="{E4AF6A0D-3B80-475B-9FFB-97A0749E4555}" destId="{D7F1DF5D-9217-48E8-B065-3F23DD87834D}" srcOrd="2" destOrd="0" parTransId="{47BA107E-BBD7-466D-ACBA-C1F0233297C6}" sibTransId="{D027BC05-0ED0-4045-9B8A-44AFDB777FAC}"/>
    <dgm:cxn modelId="{9621156C-F9D0-463E-B707-C1983D9E58BE}" srcId="{52F39304-B9E5-42CC-A68A-E43A6BE303D1}" destId="{E4AF6A0D-3B80-475B-9FFB-97A0749E4555}" srcOrd="0" destOrd="0" parTransId="{7601AE6D-C135-45FB-8DA0-1E9E9E1BF001}" sibTransId="{0DE8BE35-5AB6-44A6-BB8F-E091E4F7B48A}"/>
    <dgm:cxn modelId="{F4550BFF-D667-4BD9-9EFB-42ABD1107FC5}" srcId="{52F39304-B9E5-42CC-A68A-E43A6BE303D1}" destId="{4C77B32F-F55D-41B9-9A5F-86208D7177C1}" srcOrd="1" destOrd="0" parTransId="{DB387B54-688B-450F-9963-F4CCF6BDDBFD}" sibTransId="{C7918B2F-23AA-4B9C-B2C1-E83BB7A49608}"/>
    <dgm:cxn modelId="{27813714-C30C-4FAD-833A-CA9FAD8AC9C8}" type="presOf" srcId="{D7F1DF5D-9217-48E8-B065-3F23DD87834D}" destId="{265A9160-2E4A-4632-988A-BD3BE45B6F9F}" srcOrd="0" destOrd="3" presId="urn:microsoft.com/office/officeart/2005/8/layout/hProcess10"/>
    <dgm:cxn modelId="{FB5F7776-9FC8-47A9-82E9-A1487E5DC93F}" type="presOf" srcId="{5C82229D-30A2-4492-BA1D-DEEDBC82188F}" destId="{9F82F36E-6DC0-45AF-A1F1-EB8E80574F44}" srcOrd="0" destOrd="1" presId="urn:microsoft.com/office/officeart/2005/8/layout/hProcess10"/>
    <dgm:cxn modelId="{575E7664-AE45-4214-A2FC-09BD7F0A6D64}" type="presOf" srcId="{0DE8BE35-5AB6-44A6-BB8F-E091E4F7B48A}" destId="{09359E68-0C71-474A-BB03-03A7A258532E}" srcOrd="0" destOrd="0" presId="urn:microsoft.com/office/officeart/2005/8/layout/hProcess10"/>
    <dgm:cxn modelId="{56D429FC-1D3B-4B49-B186-6D732859FB68}" type="presOf" srcId="{52F39304-B9E5-42CC-A68A-E43A6BE303D1}" destId="{4D80AD0D-B2AA-476C-B74B-FEDA4B091967}" srcOrd="0" destOrd="0" presId="urn:microsoft.com/office/officeart/2005/8/layout/hProcess10"/>
    <dgm:cxn modelId="{4A640D3E-EFE8-4B95-B32F-EBF830479CA0}" srcId="{4C77B32F-F55D-41B9-9A5F-86208D7177C1}" destId="{5C82229D-30A2-4492-BA1D-DEEDBC82188F}" srcOrd="0" destOrd="0" parTransId="{E9FCE002-E244-4A9D-B7DB-B8A74F5BBFF0}" sibTransId="{543295C3-5DB2-4E32-88EF-3F41B03D556A}"/>
    <dgm:cxn modelId="{08F828C9-AB90-4820-87C9-57F92A5747ED}" type="presOf" srcId="{DCF88AFA-3BA5-4C81-AB8F-EED52E01F7A6}" destId="{9F82F36E-6DC0-45AF-A1F1-EB8E80574F44}" srcOrd="0" destOrd="2" presId="urn:microsoft.com/office/officeart/2005/8/layout/hProcess10"/>
    <dgm:cxn modelId="{AB90C78F-DEB7-4CE6-B2C8-578A80CACF9B}" type="presParOf" srcId="{4D80AD0D-B2AA-476C-B74B-FEDA4B091967}" destId="{5D2824E5-282B-4597-9955-210848310B7B}" srcOrd="0" destOrd="0" presId="urn:microsoft.com/office/officeart/2005/8/layout/hProcess10"/>
    <dgm:cxn modelId="{E4936F69-EB87-47D4-90F6-76088403381F}" type="presParOf" srcId="{5D2824E5-282B-4597-9955-210848310B7B}" destId="{351B142F-AD9E-4C34-932F-B3DC0FC77188}" srcOrd="0" destOrd="0" presId="urn:microsoft.com/office/officeart/2005/8/layout/hProcess10"/>
    <dgm:cxn modelId="{A4628C81-CEAA-4553-9F35-036BDD287D47}" type="presParOf" srcId="{5D2824E5-282B-4597-9955-210848310B7B}" destId="{265A9160-2E4A-4632-988A-BD3BE45B6F9F}" srcOrd="1" destOrd="0" presId="urn:microsoft.com/office/officeart/2005/8/layout/hProcess10"/>
    <dgm:cxn modelId="{496020BA-2B68-4F02-A184-EDB246170156}" type="presParOf" srcId="{4D80AD0D-B2AA-476C-B74B-FEDA4B091967}" destId="{09359E68-0C71-474A-BB03-03A7A258532E}" srcOrd="1" destOrd="0" presId="urn:microsoft.com/office/officeart/2005/8/layout/hProcess10"/>
    <dgm:cxn modelId="{8641D295-DAC3-4C67-882B-C180E75AA34A}" type="presParOf" srcId="{09359E68-0C71-474A-BB03-03A7A258532E}" destId="{FC18A8EF-BDA4-4B4B-9EA1-0D5E81E63972}" srcOrd="0" destOrd="0" presId="urn:microsoft.com/office/officeart/2005/8/layout/hProcess10"/>
    <dgm:cxn modelId="{9E14047A-564F-4A2C-B70C-0E3E8977D0A5}" type="presParOf" srcId="{4D80AD0D-B2AA-476C-B74B-FEDA4B091967}" destId="{674ECB44-B2CC-43EE-B1B3-50B35A7C0B9A}" srcOrd="2" destOrd="0" presId="urn:microsoft.com/office/officeart/2005/8/layout/hProcess10"/>
    <dgm:cxn modelId="{55FEDA73-342A-45EF-93D0-C660827803C9}" type="presParOf" srcId="{674ECB44-B2CC-43EE-B1B3-50B35A7C0B9A}" destId="{E0D02B9E-1BFC-4780-B450-6E3DDEE9A8B0}" srcOrd="0" destOrd="0" presId="urn:microsoft.com/office/officeart/2005/8/layout/hProcess10"/>
    <dgm:cxn modelId="{E9709EA1-1CD8-4E80-B918-E0E1774536EE}" type="presParOf" srcId="{674ECB44-B2CC-43EE-B1B3-50B35A7C0B9A}" destId="{9F82F36E-6DC0-45AF-A1F1-EB8E80574F44}"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F39304-B9E5-42CC-A68A-E43A6BE303D1}" type="doc">
      <dgm:prSet loTypeId="urn:microsoft.com/office/officeart/2005/8/layout/hProcess10" loCatId="picture" qsTypeId="urn:microsoft.com/office/officeart/2005/8/quickstyle/3d1" qsCatId="3D" csTypeId="urn:microsoft.com/office/officeart/2005/8/colors/colorful4" csCatId="colorful" phldr="1"/>
      <dgm:spPr/>
      <dgm:t>
        <a:bodyPr/>
        <a:lstStyle/>
        <a:p>
          <a:endParaRPr lang="es-GT"/>
        </a:p>
      </dgm:t>
    </dgm:pt>
    <dgm:pt modelId="{E4AF6A0D-3B80-475B-9FFB-97A0749E4555}">
      <dgm:prSet phldrT="[Texto]">
        <dgm:style>
          <a:lnRef idx="3">
            <a:schemeClr val="lt1"/>
          </a:lnRef>
          <a:fillRef idx="1">
            <a:schemeClr val="accent4"/>
          </a:fillRef>
          <a:effectRef idx="1">
            <a:schemeClr val="accent4"/>
          </a:effectRef>
          <a:fontRef idx="minor">
            <a:schemeClr val="lt1"/>
          </a:fontRef>
        </dgm:style>
      </dgm:prSet>
      <dgm:spPr/>
      <dgm:t>
        <a:bodyPr/>
        <a:lstStyle/>
        <a:p>
          <a:pPr algn="ctr">
            <a:buNone/>
          </a:pPr>
          <a:r>
            <a:rPr lang="es-GT" b="1" dirty="0" smtClean="0">
              <a:solidFill>
                <a:schemeClr val="tx1"/>
              </a:solidFill>
              <a:latin typeface="+mn-lt"/>
              <a:cs typeface="Times New Roman" panose="02020603050405020304" pitchFamily="18" charset="0"/>
            </a:rPr>
            <a:t>66 </a:t>
          </a:r>
          <a:r>
            <a:rPr lang="es-GT" b="1" dirty="0">
              <a:solidFill>
                <a:schemeClr val="tx1"/>
              </a:solidFill>
              <a:latin typeface="+mn-lt"/>
              <a:cs typeface="Times New Roman" panose="02020603050405020304" pitchFamily="18" charset="0"/>
            </a:rPr>
            <a:t>Incendios Forestales</a:t>
          </a:r>
        </a:p>
      </dgm:t>
    </dgm:pt>
    <dgm:pt modelId="{7601AE6D-C135-45FB-8DA0-1E9E9E1BF001}" type="parTrans" cxnId="{9621156C-F9D0-463E-B707-C1983D9E58BE}">
      <dgm:prSet/>
      <dgm:spPr/>
      <dgm:t>
        <a:bodyPr/>
        <a:lstStyle/>
        <a:p>
          <a:endParaRPr lang="es-GT"/>
        </a:p>
      </dgm:t>
    </dgm:pt>
    <dgm:pt modelId="{0DE8BE35-5AB6-44A6-BB8F-E091E4F7B48A}" type="sibTrans" cxnId="{9621156C-F9D0-463E-B707-C1983D9E58BE}">
      <dgm:prSet/>
      <dgm:spPr/>
      <dgm:t>
        <a:bodyPr/>
        <a:lstStyle/>
        <a:p>
          <a:endParaRPr lang="es-GT"/>
        </a:p>
      </dgm:t>
    </dgm:pt>
    <dgm:pt modelId="{6F19CACB-58BB-4382-A549-83AE08E53415}">
      <dgm:prSet phldrT="[Texto]">
        <dgm:style>
          <a:lnRef idx="3">
            <a:schemeClr val="lt1"/>
          </a:lnRef>
          <a:fillRef idx="1">
            <a:schemeClr val="accent4"/>
          </a:fillRef>
          <a:effectRef idx="1">
            <a:schemeClr val="accent4"/>
          </a:effectRef>
          <a:fontRef idx="minor">
            <a:schemeClr val="lt1"/>
          </a:fontRef>
        </dgm:style>
      </dgm:prSet>
      <dgm:spPr/>
      <dgm:t>
        <a:bodyPr/>
        <a:lstStyle/>
        <a:p>
          <a:pPr algn="ctr">
            <a:buNone/>
          </a:pPr>
          <a:r>
            <a:rPr lang="es-GT" dirty="0">
              <a:latin typeface="+mn-lt"/>
              <a:cs typeface="Times New Roman" panose="02020603050405020304" pitchFamily="18" charset="0"/>
            </a:rPr>
            <a:t>Área afectada de </a:t>
          </a:r>
          <a:r>
            <a:rPr lang="es-GT" dirty="0" smtClean="0">
              <a:latin typeface="+mn-lt"/>
              <a:cs typeface="Times New Roman" panose="02020603050405020304" pitchFamily="18" charset="0"/>
            </a:rPr>
            <a:t>1872.6 </a:t>
          </a:r>
          <a:r>
            <a:rPr lang="es-GT" dirty="0">
              <a:latin typeface="+mn-lt"/>
              <a:cs typeface="Times New Roman" panose="02020603050405020304" pitchFamily="18" charset="0"/>
            </a:rPr>
            <a:t>hectáreas</a:t>
          </a:r>
        </a:p>
      </dgm:t>
    </dgm:pt>
    <dgm:pt modelId="{38C0DAEA-EA8A-4493-9D52-C5DB90FF6242}" type="sibTrans" cxnId="{5AC07635-01AB-40FA-92C7-2729DCC80DF7}">
      <dgm:prSet/>
      <dgm:spPr/>
      <dgm:t>
        <a:bodyPr/>
        <a:lstStyle/>
        <a:p>
          <a:endParaRPr lang="es-GT"/>
        </a:p>
      </dgm:t>
    </dgm:pt>
    <dgm:pt modelId="{5CC1057F-F436-4818-A0E5-A01DF0BC20D4}" type="parTrans" cxnId="{5AC07635-01AB-40FA-92C7-2729DCC80DF7}">
      <dgm:prSet/>
      <dgm:spPr/>
      <dgm:t>
        <a:bodyPr/>
        <a:lstStyle/>
        <a:p>
          <a:endParaRPr lang="es-GT"/>
        </a:p>
      </dgm:t>
    </dgm:pt>
    <dgm:pt modelId="{9A2AE095-1FB6-4783-95ED-DDC01DBE5674}">
      <dgm:prSet phldrT="[Texto]" custT="1">
        <dgm:style>
          <a:lnRef idx="3">
            <a:schemeClr val="lt1"/>
          </a:lnRef>
          <a:fillRef idx="1">
            <a:schemeClr val="accent1"/>
          </a:fillRef>
          <a:effectRef idx="1">
            <a:schemeClr val="accent1"/>
          </a:effectRef>
          <a:fontRef idx="minor">
            <a:schemeClr val="lt1"/>
          </a:fontRef>
        </dgm:style>
      </dgm:prSet>
      <dgm:spPr/>
      <dgm:t>
        <a:bodyPr/>
        <a:lstStyle/>
        <a:p>
          <a:pPr>
            <a:buNone/>
          </a:pPr>
          <a:r>
            <a:rPr lang="es-GT" sz="1800" b="1" dirty="0" smtClean="0">
              <a:solidFill>
                <a:schemeClr val="tx1"/>
              </a:solidFill>
              <a:latin typeface="+mn-lt"/>
              <a:cs typeface="Times New Roman" panose="02020603050405020304" pitchFamily="18" charset="0"/>
            </a:rPr>
            <a:t>95 </a:t>
          </a:r>
          <a:r>
            <a:rPr lang="es-GT" sz="1800" b="1" dirty="0">
              <a:solidFill>
                <a:schemeClr val="tx1"/>
              </a:solidFill>
              <a:latin typeface="+mn-lt"/>
              <a:cs typeface="Times New Roman" panose="02020603050405020304" pitchFamily="18" charset="0"/>
            </a:rPr>
            <a:t>turnos de control calendarizados</a:t>
          </a:r>
        </a:p>
        <a:p>
          <a:pPr>
            <a:buNone/>
          </a:pPr>
          <a:r>
            <a:rPr lang="es-GT" sz="1400" dirty="0">
              <a:latin typeface="+mn-lt"/>
              <a:cs typeface="Times New Roman" panose="02020603050405020304" pitchFamily="18" charset="0"/>
            </a:rPr>
            <a:t>Se apoyó con vehículo a las brigadas, así como la participación en </a:t>
          </a:r>
          <a:r>
            <a:rPr lang="es-GT" sz="1400" dirty="0" smtClean="0">
              <a:latin typeface="+mn-lt"/>
              <a:cs typeface="Times New Roman" panose="02020603050405020304" pitchFamily="18" charset="0"/>
            </a:rPr>
            <a:t>7 reuniones </a:t>
          </a:r>
          <a:r>
            <a:rPr lang="es-GT" sz="1400" dirty="0">
              <a:latin typeface="+mn-lt"/>
              <a:cs typeface="Times New Roman" panose="02020603050405020304" pitchFamily="18" charset="0"/>
            </a:rPr>
            <a:t>de coordinación en el marco del Protocolo Nacional por Incendios Forestales a nivel Municipal y Departamental</a:t>
          </a:r>
          <a:r>
            <a:rPr lang="es-GT" sz="800" dirty="0">
              <a:latin typeface="+mn-lt"/>
              <a:cs typeface="Times New Roman" panose="02020603050405020304" pitchFamily="18" charset="0"/>
            </a:rPr>
            <a:t>.</a:t>
          </a:r>
          <a:endParaRPr lang="es-GT" sz="800" b="1" dirty="0">
            <a:solidFill>
              <a:schemeClr val="tx1"/>
            </a:solidFill>
            <a:latin typeface="+mn-lt"/>
            <a:cs typeface="Times New Roman" panose="02020603050405020304" pitchFamily="18" charset="0"/>
          </a:endParaRPr>
        </a:p>
      </dgm:t>
    </dgm:pt>
    <dgm:pt modelId="{1CCC9764-E463-4EB0-88D7-2E4C0F13D5D2}" type="parTrans" cxnId="{21C7D1A9-5D49-4963-8A5C-14298B66E2E4}">
      <dgm:prSet/>
      <dgm:spPr/>
      <dgm:t>
        <a:bodyPr/>
        <a:lstStyle/>
        <a:p>
          <a:endParaRPr lang="es-GT"/>
        </a:p>
      </dgm:t>
    </dgm:pt>
    <dgm:pt modelId="{0A3C463E-EBC6-4888-8BD9-9B16FEF8D260}" type="sibTrans" cxnId="{21C7D1A9-5D49-4963-8A5C-14298B66E2E4}">
      <dgm:prSet/>
      <dgm:spPr/>
      <dgm:t>
        <a:bodyPr/>
        <a:lstStyle/>
        <a:p>
          <a:endParaRPr lang="es-GT"/>
        </a:p>
      </dgm:t>
    </dgm:pt>
    <dgm:pt modelId="{4D80AD0D-B2AA-476C-B74B-FEDA4B091967}" type="pres">
      <dgm:prSet presAssocID="{52F39304-B9E5-42CC-A68A-E43A6BE303D1}" presName="Name0" presStyleCnt="0">
        <dgm:presLayoutVars>
          <dgm:dir/>
          <dgm:resizeHandles val="exact"/>
        </dgm:presLayoutVars>
      </dgm:prSet>
      <dgm:spPr/>
      <dgm:t>
        <a:bodyPr/>
        <a:lstStyle/>
        <a:p>
          <a:endParaRPr lang="es-GT"/>
        </a:p>
      </dgm:t>
    </dgm:pt>
    <dgm:pt modelId="{5D2824E5-282B-4597-9955-210848310B7B}" type="pres">
      <dgm:prSet presAssocID="{E4AF6A0D-3B80-475B-9FFB-97A0749E4555}" presName="composite" presStyleCnt="0"/>
      <dgm:spPr/>
    </dgm:pt>
    <dgm:pt modelId="{351B142F-AD9E-4C34-932F-B3DC0FC77188}" type="pres">
      <dgm:prSet presAssocID="{E4AF6A0D-3B80-475B-9FFB-97A0749E4555}" presName="imagSh" presStyleLbl="bgImgPlace1" presStyleIdx="0" presStyleCnt="2" custScaleX="79464" custScaleY="84726" custLinFactNeighborX="25586" custLinFactNeighborY="13619"/>
      <dgm:spPr>
        <a:blipFill dpi="0" rotWithShape="1">
          <a:blip xmlns:r="http://schemas.openxmlformats.org/officeDocument/2006/relationships" r:embed="rId1"/>
          <a:srcRect/>
          <a:stretch>
            <a:fillRect/>
          </a:stretch>
        </a:blipFill>
      </dgm:spPr>
      <dgm:t>
        <a:bodyPr/>
        <a:lstStyle/>
        <a:p>
          <a:endParaRPr lang="es-GT"/>
        </a:p>
      </dgm:t>
    </dgm:pt>
    <dgm:pt modelId="{265A9160-2E4A-4632-988A-BD3BE45B6F9F}" type="pres">
      <dgm:prSet presAssocID="{E4AF6A0D-3B80-475B-9FFB-97A0749E4555}" presName="txNode" presStyleLbl="node1" presStyleIdx="0" presStyleCnt="2" custScaleX="100000" custScaleY="24786" custLinFactNeighborX="8399" custLinFactNeighborY="12657">
        <dgm:presLayoutVars>
          <dgm:bulletEnabled val="1"/>
        </dgm:presLayoutVars>
      </dgm:prSet>
      <dgm:spPr/>
      <dgm:t>
        <a:bodyPr/>
        <a:lstStyle/>
        <a:p>
          <a:endParaRPr lang="es-GT"/>
        </a:p>
      </dgm:t>
    </dgm:pt>
    <dgm:pt modelId="{F21DAFAF-A324-4FCA-B517-B64349BA92F7}" type="pres">
      <dgm:prSet presAssocID="{0DE8BE35-5AB6-44A6-BB8F-E091E4F7B48A}" presName="sibTrans" presStyleLbl="sibTrans2D1" presStyleIdx="0" presStyleCnt="1" custAng="182529"/>
      <dgm:spPr/>
      <dgm:t>
        <a:bodyPr/>
        <a:lstStyle/>
        <a:p>
          <a:endParaRPr lang="es-GT"/>
        </a:p>
      </dgm:t>
    </dgm:pt>
    <dgm:pt modelId="{41EF0D4F-CD9A-49F4-AD8F-47C8FBC0F412}" type="pres">
      <dgm:prSet presAssocID="{0DE8BE35-5AB6-44A6-BB8F-E091E4F7B48A}" presName="connTx" presStyleLbl="sibTrans2D1" presStyleIdx="0" presStyleCnt="1"/>
      <dgm:spPr/>
      <dgm:t>
        <a:bodyPr/>
        <a:lstStyle/>
        <a:p>
          <a:endParaRPr lang="es-GT"/>
        </a:p>
      </dgm:t>
    </dgm:pt>
    <dgm:pt modelId="{5F4228A1-9012-4E0D-92B6-7D5340770E91}" type="pres">
      <dgm:prSet presAssocID="{9A2AE095-1FB6-4783-95ED-DDC01DBE5674}" presName="composite" presStyleCnt="0"/>
      <dgm:spPr/>
    </dgm:pt>
    <dgm:pt modelId="{18789983-6FC9-4BF9-9C32-92D14B804CEE}" type="pres">
      <dgm:prSet presAssocID="{9A2AE095-1FB6-4783-95ED-DDC01DBE5674}" presName="imagSh" presStyleLbl="bgImgPlace1" presStyleIdx="1" presStyleCnt="2" custScaleX="80501" custScaleY="71921" custLinFactNeighborX="12583" custLinFactNeighborY="13578"/>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EAB9ED1A-854B-453E-A132-6E65960070BB}" type="pres">
      <dgm:prSet presAssocID="{9A2AE095-1FB6-4783-95ED-DDC01DBE5674}" presName="txNode" presStyleLbl="node1" presStyleIdx="1" presStyleCnt="2" custFlipHor="1" custScaleX="100000" custScaleY="41505" custLinFactNeighborX="-3556" custLinFactNeighborY="17139">
        <dgm:presLayoutVars>
          <dgm:bulletEnabled val="1"/>
        </dgm:presLayoutVars>
      </dgm:prSet>
      <dgm:spPr/>
      <dgm:t>
        <a:bodyPr/>
        <a:lstStyle/>
        <a:p>
          <a:endParaRPr lang="es-GT"/>
        </a:p>
      </dgm:t>
    </dgm:pt>
  </dgm:ptLst>
  <dgm:cxnLst>
    <dgm:cxn modelId="{9621156C-F9D0-463E-B707-C1983D9E58BE}" srcId="{52F39304-B9E5-42CC-A68A-E43A6BE303D1}" destId="{E4AF6A0D-3B80-475B-9FFB-97A0749E4555}" srcOrd="0" destOrd="0" parTransId="{7601AE6D-C135-45FB-8DA0-1E9E9E1BF001}" sibTransId="{0DE8BE35-5AB6-44A6-BB8F-E091E4F7B48A}"/>
    <dgm:cxn modelId="{5AC07635-01AB-40FA-92C7-2729DCC80DF7}" srcId="{E4AF6A0D-3B80-475B-9FFB-97A0749E4555}" destId="{6F19CACB-58BB-4382-A549-83AE08E53415}" srcOrd="0" destOrd="0" parTransId="{5CC1057F-F436-4818-A0E5-A01DF0BC20D4}" sibTransId="{38C0DAEA-EA8A-4493-9D52-C5DB90FF6242}"/>
    <dgm:cxn modelId="{21C7D1A9-5D49-4963-8A5C-14298B66E2E4}" srcId="{52F39304-B9E5-42CC-A68A-E43A6BE303D1}" destId="{9A2AE095-1FB6-4783-95ED-DDC01DBE5674}" srcOrd="1" destOrd="0" parTransId="{1CCC9764-E463-4EB0-88D7-2E4C0F13D5D2}" sibTransId="{0A3C463E-EBC6-4888-8BD9-9B16FEF8D260}"/>
    <dgm:cxn modelId="{9FA9D857-59B1-4179-8A96-F491E22C2D51}" type="presOf" srcId="{E4AF6A0D-3B80-475B-9FFB-97A0749E4555}" destId="{265A9160-2E4A-4632-988A-BD3BE45B6F9F}" srcOrd="0" destOrd="0" presId="urn:microsoft.com/office/officeart/2005/8/layout/hProcess10"/>
    <dgm:cxn modelId="{E166A99A-FFA0-400B-B8DE-73B0531D39B6}" type="presOf" srcId="{9A2AE095-1FB6-4783-95ED-DDC01DBE5674}" destId="{EAB9ED1A-854B-453E-A132-6E65960070BB}" srcOrd="0" destOrd="0" presId="urn:microsoft.com/office/officeart/2005/8/layout/hProcess10"/>
    <dgm:cxn modelId="{59E8DB1B-125A-4CD1-8A4E-47EF1D239D36}" type="presOf" srcId="{0DE8BE35-5AB6-44A6-BB8F-E091E4F7B48A}" destId="{F21DAFAF-A324-4FCA-B517-B64349BA92F7}" srcOrd="0" destOrd="0" presId="urn:microsoft.com/office/officeart/2005/8/layout/hProcess10"/>
    <dgm:cxn modelId="{C803E97A-AE9D-4F53-8949-B54494EAB9FF}" type="presOf" srcId="{6F19CACB-58BB-4382-A549-83AE08E53415}" destId="{265A9160-2E4A-4632-988A-BD3BE45B6F9F}" srcOrd="0" destOrd="1" presId="urn:microsoft.com/office/officeart/2005/8/layout/hProcess10"/>
    <dgm:cxn modelId="{79096AC1-7F08-456C-8998-006AC86188A5}" type="presOf" srcId="{0DE8BE35-5AB6-44A6-BB8F-E091E4F7B48A}" destId="{41EF0D4F-CD9A-49F4-AD8F-47C8FBC0F412}" srcOrd="1" destOrd="0" presId="urn:microsoft.com/office/officeart/2005/8/layout/hProcess10"/>
    <dgm:cxn modelId="{56D429FC-1D3B-4B49-B186-6D732859FB68}" type="presOf" srcId="{52F39304-B9E5-42CC-A68A-E43A6BE303D1}" destId="{4D80AD0D-B2AA-476C-B74B-FEDA4B091967}" srcOrd="0" destOrd="0" presId="urn:microsoft.com/office/officeart/2005/8/layout/hProcess10"/>
    <dgm:cxn modelId="{AB90C78F-DEB7-4CE6-B2C8-578A80CACF9B}" type="presParOf" srcId="{4D80AD0D-B2AA-476C-B74B-FEDA4B091967}" destId="{5D2824E5-282B-4597-9955-210848310B7B}" srcOrd="0" destOrd="0" presId="urn:microsoft.com/office/officeart/2005/8/layout/hProcess10"/>
    <dgm:cxn modelId="{E4936F69-EB87-47D4-90F6-76088403381F}" type="presParOf" srcId="{5D2824E5-282B-4597-9955-210848310B7B}" destId="{351B142F-AD9E-4C34-932F-B3DC0FC77188}" srcOrd="0" destOrd="0" presId="urn:microsoft.com/office/officeart/2005/8/layout/hProcess10"/>
    <dgm:cxn modelId="{A4628C81-CEAA-4553-9F35-036BDD287D47}" type="presParOf" srcId="{5D2824E5-282B-4597-9955-210848310B7B}" destId="{265A9160-2E4A-4632-988A-BD3BE45B6F9F}" srcOrd="1" destOrd="0" presId="urn:microsoft.com/office/officeart/2005/8/layout/hProcess10"/>
    <dgm:cxn modelId="{84AB0FCD-CDFE-459D-B06B-1F23C87234B3}" type="presParOf" srcId="{4D80AD0D-B2AA-476C-B74B-FEDA4B091967}" destId="{F21DAFAF-A324-4FCA-B517-B64349BA92F7}" srcOrd="1" destOrd="0" presId="urn:microsoft.com/office/officeart/2005/8/layout/hProcess10"/>
    <dgm:cxn modelId="{245890DE-A3E0-4963-8D8C-BC366FD8A1F6}" type="presParOf" srcId="{F21DAFAF-A324-4FCA-B517-B64349BA92F7}" destId="{41EF0D4F-CD9A-49F4-AD8F-47C8FBC0F412}" srcOrd="0" destOrd="0" presId="urn:microsoft.com/office/officeart/2005/8/layout/hProcess10"/>
    <dgm:cxn modelId="{FF62E7D8-262D-4CA2-9951-28F1C2666C5C}" type="presParOf" srcId="{4D80AD0D-B2AA-476C-B74B-FEDA4B091967}" destId="{5F4228A1-9012-4E0D-92B6-7D5340770E91}" srcOrd="2" destOrd="0" presId="urn:microsoft.com/office/officeart/2005/8/layout/hProcess10"/>
    <dgm:cxn modelId="{6C1C405A-45BA-4CE4-A6F5-8A5DC8A0C57C}" type="presParOf" srcId="{5F4228A1-9012-4E0D-92B6-7D5340770E91}" destId="{18789983-6FC9-4BF9-9C32-92D14B804CEE}" srcOrd="0" destOrd="0" presId="urn:microsoft.com/office/officeart/2005/8/layout/hProcess10"/>
    <dgm:cxn modelId="{9BBF38D6-7B85-4ACC-8A66-86A4087BBF8E}" type="presParOf" srcId="{5F4228A1-9012-4E0D-92B6-7D5340770E91}" destId="{EAB9ED1A-854B-453E-A132-6E65960070B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B142F-AD9E-4C34-932F-B3DC0FC77188}">
      <dsp:nvSpPr>
        <dsp:cNvPr id="0" name=""/>
        <dsp:cNvSpPr/>
      </dsp:nvSpPr>
      <dsp:spPr>
        <a:xfrm>
          <a:off x="447737" y="945453"/>
          <a:ext cx="2921539" cy="3198968"/>
        </a:xfrm>
        <a:prstGeom prst="roundRect">
          <a:avLst>
            <a:gd name="adj" fmla="val 10000"/>
          </a:avLst>
        </a:prstGeom>
        <a:blipFill>
          <a:blip xmlns:r="http://schemas.openxmlformats.org/officeDocument/2006/relationships" r:embed="rId1"/>
          <a:srcRect/>
          <a:stretch>
            <a:fillRect l="-17000" r="-17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65A9160-2E4A-4632-988A-BD3BE45B6F9F}">
      <dsp:nvSpPr>
        <dsp:cNvPr id="0" name=""/>
        <dsp:cNvSpPr/>
      </dsp:nvSpPr>
      <dsp:spPr>
        <a:xfrm>
          <a:off x="439888" y="4291321"/>
          <a:ext cx="2922206" cy="1042356"/>
        </a:xfrm>
        <a:prstGeom prst="roundRect">
          <a:avLst>
            <a:gd name="adj" fmla="val 10000"/>
          </a:avLst>
        </a:prstGeom>
        <a:solidFill>
          <a:schemeClr val="accent4"/>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53340" tIns="53340" rIns="53340" bIns="53340" numCol="1" spcCol="1270" anchor="t" anchorCtr="0">
          <a:noAutofit/>
        </a:bodyPr>
        <a:lstStyle/>
        <a:p>
          <a:pPr lvl="0" algn="ctr" defTabSz="711200">
            <a:lnSpc>
              <a:spcPct val="90000"/>
            </a:lnSpc>
            <a:spcBef>
              <a:spcPct val="0"/>
            </a:spcBef>
            <a:spcAft>
              <a:spcPct val="35000"/>
            </a:spcAft>
            <a:buNone/>
          </a:pPr>
          <a:r>
            <a:rPr lang="es-GT" sz="1600" b="1" kern="1200" dirty="0" smtClean="0">
              <a:solidFill>
                <a:schemeClr val="tx1"/>
              </a:solidFill>
              <a:latin typeface="+mn-lt"/>
              <a:cs typeface="Times New Roman" panose="02020603050405020304" pitchFamily="18" charset="0"/>
            </a:rPr>
            <a:t>78 </a:t>
          </a:r>
          <a:r>
            <a:rPr lang="es-GT" sz="1600" b="1" kern="1200" dirty="0">
              <a:solidFill>
                <a:schemeClr val="tx1"/>
              </a:solidFill>
              <a:latin typeface="+mn-lt"/>
              <a:cs typeface="Times New Roman" panose="02020603050405020304" pitchFamily="18" charset="0"/>
            </a:rPr>
            <a:t>Cuadrillas voluntarias</a:t>
          </a:r>
        </a:p>
        <a:p>
          <a:pPr marL="114300" lvl="1" indent="-114300" algn="ctr" defTabSz="622300">
            <a:lnSpc>
              <a:spcPct val="90000"/>
            </a:lnSpc>
            <a:spcBef>
              <a:spcPct val="0"/>
            </a:spcBef>
            <a:spcAft>
              <a:spcPct val="15000"/>
            </a:spcAft>
            <a:buChar char="••"/>
          </a:pPr>
          <a:r>
            <a:rPr lang="es-GT" sz="1400" kern="1200" dirty="0">
              <a:latin typeface="+mn-lt"/>
              <a:cs typeface="Times New Roman" panose="02020603050405020304" pitchFamily="18" charset="0"/>
            </a:rPr>
            <a:t>Cuadrillas de primera respuesta</a:t>
          </a:r>
        </a:p>
        <a:p>
          <a:pPr marL="114300" lvl="1" indent="-114300" algn="ctr" defTabSz="622300">
            <a:lnSpc>
              <a:spcPct val="90000"/>
            </a:lnSpc>
            <a:spcBef>
              <a:spcPct val="0"/>
            </a:spcBef>
            <a:spcAft>
              <a:spcPct val="15000"/>
            </a:spcAft>
            <a:buChar char="••"/>
          </a:pPr>
          <a:r>
            <a:rPr lang="es-GT" sz="1400" kern="1200" dirty="0">
              <a:latin typeface="+mn-lt"/>
              <a:cs typeface="Times New Roman" panose="02020603050405020304" pitchFamily="18" charset="0"/>
            </a:rPr>
            <a:t>conformada por 10 personas.</a:t>
          </a:r>
        </a:p>
      </dsp:txBody>
      <dsp:txXfrm>
        <a:off x="470418" y="4321851"/>
        <a:ext cx="2861146" cy="981296"/>
      </dsp:txXfrm>
    </dsp:sp>
    <dsp:sp modelId="{09359E68-0C71-474A-BB03-03A7A258532E}">
      <dsp:nvSpPr>
        <dsp:cNvPr id="0" name=""/>
        <dsp:cNvSpPr/>
      </dsp:nvSpPr>
      <dsp:spPr>
        <a:xfrm rot="21557556">
          <a:off x="3533812" y="2253980"/>
          <a:ext cx="600263" cy="534368"/>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GT" sz="2200" kern="1200"/>
        </a:p>
      </dsp:txBody>
      <dsp:txXfrm>
        <a:off x="3533818" y="2361844"/>
        <a:ext cx="439953" cy="320620"/>
      </dsp:txXfrm>
    </dsp:sp>
    <dsp:sp modelId="{E0D02B9E-1BFC-4780-B450-6E3DDEE9A8B0}">
      <dsp:nvSpPr>
        <dsp:cNvPr id="0" name=""/>
        <dsp:cNvSpPr/>
      </dsp:nvSpPr>
      <dsp:spPr>
        <a:xfrm>
          <a:off x="4254357" y="866755"/>
          <a:ext cx="3115284" cy="3259969"/>
        </a:xfrm>
        <a:prstGeom prst="roundRect">
          <a:avLst>
            <a:gd name="adj" fmla="val 10000"/>
          </a:avLst>
        </a:prstGeom>
        <a:blipFill>
          <a:blip xmlns:r="http://schemas.openxmlformats.org/officeDocument/2006/relationships" r:embed="rId2"/>
          <a:srcRect/>
          <a:stretch>
            <a:fillRect l="-20000" r="-2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9F82F36E-6DC0-45AF-A1F1-EB8E80574F44}">
      <dsp:nvSpPr>
        <dsp:cNvPr id="0" name=""/>
        <dsp:cNvSpPr/>
      </dsp:nvSpPr>
      <dsp:spPr>
        <a:xfrm>
          <a:off x="4236312" y="4219439"/>
          <a:ext cx="3121666" cy="1291787"/>
        </a:xfrm>
        <a:prstGeom prst="roundRect">
          <a:avLst>
            <a:gd name="adj" fmla="val 10000"/>
          </a:avLst>
        </a:prstGeom>
        <a:solidFill>
          <a:schemeClr val="accent6"/>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53340" tIns="53340" rIns="53340" bIns="53340" numCol="1" spcCol="1270" anchor="t" anchorCtr="0">
          <a:noAutofit/>
        </a:bodyPr>
        <a:lstStyle/>
        <a:p>
          <a:pPr lvl="0" algn="ctr" defTabSz="711200">
            <a:lnSpc>
              <a:spcPct val="90000"/>
            </a:lnSpc>
            <a:spcBef>
              <a:spcPct val="0"/>
            </a:spcBef>
            <a:spcAft>
              <a:spcPct val="35000"/>
            </a:spcAft>
            <a:buNone/>
          </a:pPr>
          <a:r>
            <a:rPr lang="es-GT" sz="1600" b="1" kern="1200" dirty="0" smtClean="0">
              <a:solidFill>
                <a:schemeClr val="tx1"/>
              </a:solidFill>
              <a:latin typeface="+mn-lt"/>
              <a:cs typeface="Times New Roman" panose="02020603050405020304" pitchFamily="18" charset="0"/>
            </a:rPr>
            <a:t>9 Equipos de Protección </a:t>
          </a:r>
          <a:r>
            <a:rPr lang="es-GT" sz="1600" b="1" kern="1200" dirty="0">
              <a:solidFill>
                <a:schemeClr val="tx1"/>
              </a:solidFill>
              <a:latin typeface="+mn-lt"/>
              <a:cs typeface="Times New Roman" panose="02020603050405020304" pitchFamily="18" charset="0"/>
            </a:rPr>
            <a:t>y Herramienta </a:t>
          </a:r>
        </a:p>
        <a:p>
          <a:pPr marL="114300" lvl="1" indent="-114300" algn="ctr" defTabSz="622300">
            <a:lnSpc>
              <a:spcPct val="90000"/>
            </a:lnSpc>
            <a:spcBef>
              <a:spcPct val="0"/>
            </a:spcBef>
            <a:spcAft>
              <a:spcPct val="15000"/>
            </a:spcAft>
            <a:buChar char="••"/>
          </a:pPr>
          <a:r>
            <a:rPr lang="es-GT" sz="1400" kern="1200" dirty="0">
              <a:latin typeface="+mn-lt"/>
              <a:cs typeface="Times New Roman" panose="02020603050405020304" pitchFamily="18" charset="0"/>
            </a:rPr>
            <a:t>A nivel comunitario, municipal e</a:t>
          </a:r>
        </a:p>
        <a:p>
          <a:pPr marL="114300" lvl="1" indent="-114300" algn="ctr" defTabSz="622300">
            <a:lnSpc>
              <a:spcPct val="90000"/>
            </a:lnSpc>
            <a:spcBef>
              <a:spcPct val="0"/>
            </a:spcBef>
            <a:spcAft>
              <a:spcPct val="15000"/>
            </a:spcAft>
            <a:buChar char="••"/>
          </a:pPr>
          <a:r>
            <a:rPr lang="es-GT" sz="1400" kern="1200" dirty="0">
              <a:latin typeface="+mn-lt"/>
              <a:cs typeface="Times New Roman" panose="02020603050405020304" pitchFamily="18" charset="0"/>
            </a:rPr>
            <a:t>interinstitucional.</a:t>
          </a:r>
        </a:p>
      </dsp:txBody>
      <dsp:txXfrm>
        <a:off x="4274147" y="4257274"/>
        <a:ext cx="3045996" cy="1216117"/>
      </dsp:txXfrm>
    </dsp:sp>
    <dsp:sp modelId="{C5F4E62F-9EF0-41F0-9EB8-CA789770D4BF}">
      <dsp:nvSpPr>
        <dsp:cNvPr id="0" name=""/>
        <dsp:cNvSpPr/>
      </dsp:nvSpPr>
      <dsp:spPr>
        <a:xfrm rot="21493702">
          <a:off x="7615944" y="2099350"/>
          <a:ext cx="587985" cy="534368"/>
        </a:xfrm>
        <a:prstGeom prst="rightArrow">
          <a:avLst>
            <a:gd name="adj1" fmla="val 60000"/>
            <a:gd name="adj2" fmla="val 5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GT" sz="2200" kern="1200"/>
        </a:p>
      </dsp:txBody>
      <dsp:txXfrm>
        <a:off x="7615982" y="2208702"/>
        <a:ext cx="427675" cy="320620"/>
      </dsp:txXfrm>
    </dsp:sp>
    <dsp:sp modelId="{8E6C667F-80B0-4429-AAD2-2AEF7B9C8AE3}">
      <dsp:nvSpPr>
        <dsp:cNvPr id="0" name=""/>
        <dsp:cNvSpPr/>
      </dsp:nvSpPr>
      <dsp:spPr>
        <a:xfrm>
          <a:off x="8398775" y="811709"/>
          <a:ext cx="3190117" cy="3111370"/>
        </a:xfrm>
        <a:prstGeom prst="roundRect">
          <a:avLst>
            <a:gd name="adj" fmla="val 10000"/>
          </a:avLst>
        </a:prstGeom>
        <a:blipFill dpi="0" rotWithShape="1">
          <a:blip xmlns:r="http://schemas.openxmlformats.org/officeDocument/2006/relationships" r:embed="rId3"/>
          <a:srcRect/>
          <a:stretch>
            <a:fillRect l="-10188" t="-8935" r="-21812" b="-17503"/>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4AE26613-673D-4D35-AD6C-B832BF820F1B}">
      <dsp:nvSpPr>
        <dsp:cNvPr id="0" name=""/>
        <dsp:cNvSpPr/>
      </dsp:nvSpPr>
      <dsp:spPr>
        <a:xfrm>
          <a:off x="8363183" y="3976063"/>
          <a:ext cx="3224699" cy="1522604"/>
        </a:xfrm>
        <a:prstGeom prst="roundRect">
          <a:avLst>
            <a:gd name="adj" fmla="val 10000"/>
          </a:avLst>
        </a:prstGeom>
        <a:solidFill>
          <a:schemeClr val="accent1"/>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buNone/>
          </a:pPr>
          <a:r>
            <a:rPr lang="es-GT" sz="1600" b="1" kern="1200" dirty="0" smtClean="0">
              <a:solidFill>
                <a:schemeClr val="tx1"/>
              </a:solidFill>
              <a:latin typeface="+mn-lt"/>
              <a:cs typeface="Times New Roman" panose="02020603050405020304" pitchFamily="18" charset="0"/>
            </a:rPr>
            <a:t>Medidas de protección contra incendios forestales en un área de 254,996.11</a:t>
          </a:r>
          <a:endParaRPr lang="es-GT" sz="1600" b="1" kern="1200" dirty="0">
            <a:solidFill>
              <a:schemeClr val="tx1"/>
            </a:solidFill>
            <a:latin typeface="+mn-lt"/>
            <a:cs typeface="Times New Roman" panose="02020603050405020304" pitchFamily="18" charset="0"/>
          </a:endParaRPr>
        </a:p>
        <a:p>
          <a:pPr marL="57150" lvl="1" indent="-57150" algn="ctr" defTabSz="466725">
            <a:lnSpc>
              <a:spcPct val="90000"/>
            </a:lnSpc>
            <a:spcBef>
              <a:spcPct val="0"/>
            </a:spcBef>
            <a:spcAft>
              <a:spcPct val="15000"/>
            </a:spcAft>
            <a:buChar char="••"/>
          </a:pPr>
          <a:r>
            <a:rPr lang="es-GT" sz="1050" kern="1200" dirty="0">
              <a:latin typeface="+mn-lt"/>
              <a:cs typeface="Times New Roman" panose="02020603050405020304" pitchFamily="18" charset="0"/>
            </a:rPr>
            <a:t>Medidas de protección y prevención por</a:t>
          </a:r>
        </a:p>
        <a:p>
          <a:pPr marL="57150" lvl="1" indent="-57150" algn="ctr" defTabSz="466725">
            <a:lnSpc>
              <a:spcPct val="90000"/>
            </a:lnSpc>
            <a:spcBef>
              <a:spcPct val="0"/>
            </a:spcBef>
            <a:spcAft>
              <a:spcPct val="15000"/>
            </a:spcAft>
            <a:buChar char="••"/>
          </a:pPr>
          <a:r>
            <a:rPr lang="es-GT" sz="1050" kern="1200" dirty="0">
              <a:latin typeface="+mn-lt"/>
              <a:cs typeface="Times New Roman" panose="02020603050405020304" pitchFamily="18" charset="0"/>
            </a:rPr>
            <a:t>Incendios Forestales en todas las áreas</a:t>
          </a:r>
        </a:p>
        <a:p>
          <a:pPr marL="57150" lvl="1" indent="-57150" algn="ctr" defTabSz="466725">
            <a:lnSpc>
              <a:spcPct val="90000"/>
            </a:lnSpc>
            <a:spcBef>
              <a:spcPct val="0"/>
            </a:spcBef>
            <a:spcAft>
              <a:spcPct val="15000"/>
            </a:spcAft>
            <a:buChar char="••"/>
          </a:pPr>
          <a:r>
            <a:rPr lang="es-GT" sz="1050" kern="1200" dirty="0">
              <a:latin typeface="+mn-lt"/>
              <a:cs typeface="Times New Roman" panose="02020603050405020304" pitchFamily="18" charset="0"/>
            </a:rPr>
            <a:t>que cuentan con plan de manejo</a:t>
          </a:r>
        </a:p>
        <a:p>
          <a:pPr marL="57150" lvl="1" indent="-57150" algn="ctr" defTabSz="466725">
            <a:lnSpc>
              <a:spcPct val="90000"/>
            </a:lnSpc>
            <a:spcBef>
              <a:spcPct val="0"/>
            </a:spcBef>
            <a:spcAft>
              <a:spcPct val="15000"/>
            </a:spcAft>
            <a:buChar char="••"/>
          </a:pPr>
          <a:r>
            <a:rPr lang="es-GT" sz="1050" kern="1200" dirty="0">
              <a:latin typeface="+mn-lt"/>
              <a:cs typeface="Times New Roman" panose="02020603050405020304" pitchFamily="18" charset="0"/>
            </a:rPr>
            <a:t>aprobado y vigente ante INAB.</a:t>
          </a:r>
          <a:endParaRPr lang="es-GT" sz="1000" kern="1200" dirty="0">
            <a:latin typeface="+mn-lt"/>
            <a:cs typeface="Times New Roman" panose="02020603050405020304" pitchFamily="18" charset="0"/>
          </a:endParaRPr>
        </a:p>
      </dsp:txBody>
      <dsp:txXfrm>
        <a:off x="8407779" y="4020659"/>
        <a:ext cx="3135507" cy="1433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B142F-AD9E-4C34-932F-B3DC0FC77188}">
      <dsp:nvSpPr>
        <dsp:cNvPr id="0" name=""/>
        <dsp:cNvSpPr/>
      </dsp:nvSpPr>
      <dsp:spPr>
        <a:xfrm>
          <a:off x="0" y="-126748"/>
          <a:ext cx="4490893" cy="4619348"/>
        </a:xfrm>
        <a:prstGeom prst="roundRect">
          <a:avLst>
            <a:gd name="adj" fmla="val 10000"/>
          </a:avLst>
        </a:prstGeom>
        <a:blipFill dpi="0" rotWithShape="1">
          <a:blip xmlns:r="http://schemas.openxmlformats.org/officeDocument/2006/relationships" r:embed="rId1"/>
          <a:srcRect/>
          <a:stretch>
            <a:fillRect r="-2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65A9160-2E4A-4632-988A-BD3BE45B6F9F}">
      <dsp:nvSpPr>
        <dsp:cNvPr id="0" name=""/>
        <dsp:cNvSpPr/>
      </dsp:nvSpPr>
      <dsp:spPr>
        <a:xfrm>
          <a:off x="0" y="2918119"/>
          <a:ext cx="4463870" cy="2492564"/>
        </a:xfrm>
        <a:prstGeom prst="roundRect">
          <a:avLst>
            <a:gd name="adj" fmla="val 10000"/>
          </a:avLst>
        </a:prstGeom>
        <a:solidFill>
          <a:schemeClr val="accent4"/>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87630" tIns="87630" rIns="87630" bIns="87630" numCol="1" spcCol="1270" anchor="t" anchorCtr="0">
          <a:noAutofit/>
        </a:bodyPr>
        <a:lstStyle/>
        <a:p>
          <a:pPr lvl="0" algn="ctr" defTabSz="1022350">
            <a:lnSpc>
              <a:spcPct val="90000"/>
            </a:lnSpc>
            <a:spcBef>
              <a:spcPct val="0"/>
            </a:spcBef>
            <a:spcAft>
              <a:spcPct val="35000"/>
            </a:spcAft>
            <a:buNone/>
          </a:pPr>
          <a:r>
            <a:rPr lang="es-GT" sz="2300" b="1" kern="1200" dirty="0" smtClean="0">
              <a:solidFill>
                <a:schemeClr val="tx1"/>
              </a:solidFill>
              <a:latin typeface="Calibri" panose="020F0502020204030204" pitchFamily="34" charset="0"/>
              <a:cs typeface="Calibri" panose="020F0502020204030204" pitchFamily="34" charset="0"/>
            </a:rPr>
            <a:t>148 </a:t>
          </a:r>
          <a:r>
            <a:rPr lang="es-GT" sz="2300" b="1" kern="1200" dirty="0">
              <a:solidFill>
                <a:schemeClr val="tx1"/>
              </a:solidFill>
              <a:latin typeface="Calibri" panose="020F0502020204030204" pitchFamily="34" charset="0"/>
              <a:cs typeface="Calibri" panose="020F0502020204030204" pitchFamily="34" charset="0"/>
            </a:rPr>
            <a:t>eventos entre cursos y talleres</a:t>
          </a:r>
        </a:p>
        <a:p>
          <a:pPr marL="171450" lvl="1" indent="-171450" algn="ctr" defTabSz="800100">
            <a:lnSpc>
              <a:spcPct val="90000"/>
            </a:lnSpc>
            <a:spcBef>
              <a:spcPct val="0"/>
            </a:spcBef>
            <a:spcAft>
              <a:spcPct val="15000"/>
            </a:spcAft>
            <a:buChar char="••"/>
          </a:pPr>
          <a:r>
            <a:rPr lang="es-GT" sz="1800" kern="1200" dirty="0">
              <a:latin typeface="Calibri" panose="020F0502020204030204" pitchFamily="34" charset="0"/>
              <a:cs typeface="Calibri" panose="020F0502020204030204" pitchFamily="34" charset="0"/>
            </a:rPr>
            <a:t>En técnicas de combate de incendios</a:t>
          </a:r>
        </a:p>
        <a:p>
          <a:pPr marL="171450" lvl="1" indent="-171450" algn="ctr" defTabSz="800100">
            <a:lnSpc>
              <a:spcPct val="90000"/>
            </a:lnSpc>
            <a:spcBef>
              <a:spcPct val="0"/>
            </a:spcBef>
            <a:spcAft>
              <a:spcPct val="15000"/>
            </a:spcAft>
            <a:buChar char="••"/>
          </a:pPr>
          <a:r>
            <a:rPr lang="es-GT" sz="1800" kern="1200" dirty="0">
              <a:latin typeface="Calibri" panose="020F0502020204030204" pitchFamily="34" charset="0"/>
              <a:cs typeface="Calibri" panose="020F0502020204030204" pitchFamily="34" charset="0"/>
            </a:rPr>
            <a:t>forestales y sensibilización en prevención y control de incendios forestales.</a:t>
          </a:r>
        </a:p>
        <a:p>
          <a:pPr marL="171450" lvl="1" indent="-171450" algn="ctr" defTabSz="800100">
            <a:lnSpc>
              <a:spcPct val="90000"/>
            </a:lnSpc>
            <a:spcBef>
              <a:spcPct val="0"/>
            </a:spcBef>
            <a:spcAft>
              <a:spcPct val="15000"/>
            </a:spcAft>
            <a:buChar char="••"/>
          </a:pPr>
          <a:r>
            <a:rPr lang="es-GT" sz="1800" kern="1200" dirty="0" smtClean="0">
              <a:latin typeface="Calibri" panose="020F0502020204030204" pitchFamily="34" charset="0"/>
              <a:cs typeface="Calibri" panose="020F0502020204030204" pitchFamily="34" charset="0"/>
            </a:rPr>
            <a:t>2388 participantes.</a:t>
          </a:r>
          <a:endParaRPr lang="es-GT" sz="1800" kern="1200" dirty="0">
            <a:latin typeface="Calibri" panose="020F0502020204030204" pitchFamily="34" charset="0"/>
            <a:cs typeface="Calibri" panose="020F0502020204030204" pitchFamily="34" charset="0"/>
          </a:endParaRPr>
        </a:p>
      </dsp:txBody>
      <dsp:txXfrm>
        <a:off x="73005" y="2991124"/>
        <a:ext cx="4317860" cy="2346554"/>
      </dsp:txXfrm>
    </dsp:sp>
    <dsp:sp modelId="{09359E68-0C71-474A-BB03-03A7A258532E}">
      <dsp:nvSpPr>
        <dsp:cNvPr id="0" name=""/>
        <dsp:cNvSpPr/>
      </dsp:nvSpPr>
      <dsp:spPr>
        <a:xfrm rot="84532">
          <a:off x="4917189" y="1855869"/>
          <a:ext cx="1103346" cy="81266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GT" sz="1900" kern="1200"/>
        </a:p>
      </dsp:txBody>
      <dsp:txXfrm>
        <a:off x="4917226" y="2015405"/>
        <a:ext cx="859546" cy="487600"/>
      </dsp:txXfrm>
    </dsp:sp>
    <dsp:sp modelId="{E0D02B9E-1BFC-4780-B450-6E3DDEE9A8B0}">
      <dsp:nvSpPr>
        <dsp:cNvPr id="0" name=""/>
        <dsp:cNvSpPr/>
      </dsp:nvSpPr>
      <dsp:spPr>
        <a:xfrm>
          <a:off x="6353692" y="0"/>
          <a:ext cx="5085057" cy="4692992"/>
        </a:xfrm>
        <a:prstGeom prst="roundRect">
          <a:avLst>
            <a:gd name="adj" fmla="val 10000"/>
          </a:avLst>
        </a:prstGeom>
        <a:blipFill dpi="0" rotWithShape="1">
          <a:blip xmlns:r="http://schemas.openxmlformats.org/officeDocument/2006/relationships" r:embed="rId2"/>
          <a:srcRect/>
          <a:stretch>
            <a:fillRect l="-4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9F82F36E-6DC0-45AF-A1F1-EB8E80574F44}">
      <dsp:nvSpPr>
        <dsp:cNvPr id="0" name=""/>
        <dsp:cNvSpPr/>
      </dsp:nvSpPr>
      <dsp:spPr>
        <a:xfrm>
          <a:off x="6395125" y="3661370"/>
          <a:ext cx="5061450" cy="1622564"/>
        </a:xfrm>
        <a:prstGeom prst="roundRect">
          <a:avLst>
            <a:gd name="adj" fmla="val 10000"/>
          </a:avLst>
        </a:prstGeom>
        <a:solidFill>
          <a:schemeClr val="accent6"/>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buNone/>
          </a:pPr>
          <a:r>
            <a:rPr lang="es-GT" sz="1600" b="1" kern="1200" dirty="0">
              <a:solidFill>
                <a:schemeClr val="tx1"/>
              </a:solidFill>
              <a:latin typeface="+mn-lt"/>
              <a:cs typeface="Times New Roman" panose="02020603050405020304" pitchFamily="18" charset="0"/>
            </a:rPr>
            <a:t>5 Parques Nacionales  </a:t>
          </a:r>
        </a:p>
        <a:p>
          <a:pPr marL="114300" lvl="1" indent="-114300" algn="ctr" defTabSz="533400">
            <a:lnSpc>
              <a:spcPct val="90000"/>
            </a:lnSpc>
            <a:spcBef>
              <a:spcPct val="0"/>
            </a:spcBef>
            <a:spcAft>
              <a:spcPct val="15000"/>
            </a:spcAft>
            <a:buChar char="••"/>
          </a:pPr>
          <a:r>
            <a:rPr lang="es-GT" sz="1200" kern="1200" dirty="0">
              <a:latin typeface="+mn-lt"/>
              <a:cs typeface="Times New Roman" panose="02020603050405020304" pitchFamily="18" charset="0"/>
            </a:rPr>
            <a:t>Implementaron acciones de prevención,</a:t>
          </a:r>
        </a:p>
        <a:p>
          <a:pPr marL="228600" lvl="2" indent="-114300" algn="ctr" defTabSz="533400">
            <a:lnSpc>
              <a:spcPct val="90000"/>
            </a:lnSpc>
            <a:spcBef>
              <a:spcPct val="0"/>
            </a:spcBef>
            <a:spcAft>
              <a:spcPct val="15000"/>
            </a:spcAft>
            <a:buChar char="••"/>
          </a:pPr>
          <a:r>
            <a:rPr lang="es-GT" sz="1200" kern="1200" dirty="0" smtClean="0">
              <a:latin typeface="+mn-lt"/>
              <a:cs typeface="Times New Roman" panose="02020603050405020304" pitchFamily="18" charset="0"/>
            </a:rPr>
            <a:t>1194 </a:t>
          </a:r>
          <a:r>
            <a:rPr lang="es-GT" sz="1200" kern="1200" dirty="0" err="1" smtClean="0">
              <a:latin typeface="+mn-lt"/>
              <a:cs typeface="Times New Roman" panose="02020603050405020304" pitchFamily="18" charset="0"/>
            </a:rPr>
            <a:t>Monitoreos</a:t>
          </a:r>
          <a:r>
            <a:rPr lang="es-GT" sz="1200" kern="1200" dirty="0" smtClean="0">
              <a:latin typeface="+mn-lt"/>
              <a:cs typeface="Times New Roman" panose="02020603050405020304" pitchFamily="18" charset="0"/>
            </a:rPr>
            <a:t> de control y vigilancia.</a:t>
          </a:r>
          <a:endParaRPr lang="es-GT" sz="1200" kern="1200" dirty="0">
            <a:latin typeface="+mn-lt"/>
            <a:cs typeface="Times New Roman" panose="02020603050405020304" pitchFamily="18" charset="0"/>
          </a:endParaRPr>
        </a:p>
        <a:p>
          <a:pPr marL="114300" lvl="1" indent="-114300" algn="ctr" defTabSz="533400">
            <a:lnSpc>
              <a:spcPct val="90000"/>
            </a:lnSpc>
            <a:spcBef>
              <a:spcPct val="0"/>
            </a:spcBef>
            <a:spcAft>
              <a:spcPct val="15000"/>
            </a:spcAft>
            <a:buChar char="••"/>
          </a:pPr>
          <a:r>
            <a:rPr lang="es-GT" sz="1200" kern="1200" dirty="0" smtClean="0">
              <a:latin typeface="+mn-lt"/>
              <a:cs typeface="Times New Roman" panose="02020603050405020304" pitchFamily="18" charset="0"/>
            </a:rPr>
            <a:t>Capacitaciones</a:t>
          </a:r>
          <a:endParaRPr lang="es-GT" sz="1200" kern="1200" dirty="0">
            <a:latin typeface="+mn-lt"/>
            <a:cs typeface="Times New Roman" panose="02020603050405020304" pitchFamily="18" charset="0"/>
          </a:endParaRPr>
        </a:p>
      </dsp:txBody>
      <dsp:txXfrm>
        <a:off x="6442648" y="3708893"/>
        <a:ext cx="4966404" cy="1527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B142F-AD9E-4C34-932F-B3DC0FC77188}">
      <dsp:nvSpPr>
        <dsp:cNvPr id="0" name=""/>
        <dsp:cNvSpPr/>
      </dsp:nvSpPr>
      <dsp:spPr>
        <a:xfrm>
          <a:off x="1053564" y="1451971"/>
          <a:ext cx="3261231" cy="3394490"/>
        </a:xfrm>
        <a:prstGeom prst="roundRect">
          <a:avLst>
            <a:gd name="adj" fmla="val 10000"/>
          </a:avLst>
        </a:prstGeom>
        <a:blipFill dpi="0" rotWithShape="1">
          <a:blip xmlns:r="http://schemas.openxmlformats.org/officeDocument/2006/relationships" r:embed="rId1"/>
          <a:srcRect/>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265A9160-2E4A-4632-988A-BD3BE45B6F9F}">
      <dsp:nvSpPr>
        <dsp:cNvPr id="0" name=""/>
        <dsp:cNvSpPr/>
      </dsp:nvSpPr>
      <dsp:spPr>
        <a:xfrm>
          <a:off x="594900" y="5018017"/>
          <a:ext cx="4104036" cy="993034"/>
        </a:xfrm>
        <a:prstGeom prst="roundRect">
          <a:avLst>
            <a:gd name="adj" fmla="val 10000"/>
          </a:avLst>
        </a:prstGeom>
        <a:solidFill>
          <a:schemeClr val="accent4"/>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buNone/>
          </a:pPr>
          <a:r>
            <a:rPr lang="es-GT" sz="2400" b="1" kern="1200" dirty="0" smtClean="0">
              <a:solidFill>
                <a:schemeClr val="tx1"/>
              </a:solidFill>
              <a:latin typeface="+mn-lt"/>
              <a:cs typeface="Times New Roman" panose="02020603050405020304" pitchFamily="18" charset="0"/>
            </a:rPr>
            <a:t>66 </a:t>
          </a:r>
          <a:r>
            <a:rPr lang="es-GT" sz="2400" b="1" kern="1200" dirty="0">
              <a:solidFill>
                <a:schemeClr val="tx1"/>
              </a:solidFill>
              <a:latin typeface="+mn-lt"/>
              <a:cs typeface="Times New Roman" panose="02020603050405020304" pitchFamily="18" charset="0"/>
            </a:rPr>
            <a:t>Incendios Forestales</a:t>
          </a:r>
        </a:p>
        <a:p>
          <a:pPr marL="171450" lvl="1" indent="-171450" algn="ctr" defTabSz="844550">
            <a:lnSpc>
              <a:spcPct val="90000"/>
            </a:lnSpc>
            <a:spcBef>
              <a:spcPct val="0"/>
            </a:spcBef>
            <a:spcAft>
              <a:spcPct val="15000"/>
            </a:spcAft>
            <a:buChar char="••"/>
          </a:pPr>
          <a:r>
            <a:rPr lang="es-GT" sz="1900" kern="1200" dirty="0">
              <a:latin typeface="+mn-lt"/>
              <a:cs typeface="Times New Roman" panose="02020603050405020304" pitchFamily="18" charset="0"/>
            </a:rPr>
            <a:t>Área afectada de </a:t>
          </a:r>
          <a:r>
            <a:rPr lang="es-GT" sz="1900" kern="1200" dirty="0" smtClean="0">
              <a:latin typeface="+mn-lt"/>
              <a:cs typeface="Times New Roman" panose="02020603050405020304" pitchFamily="18" charset="0"/>
            </a:rPr>
            <a:t>1872.6 </a:t>
          </a:r>
          <a:r>
            <a:rPr lang="es-GT" sz="1900" kern="1200" dirty="0">
              <a:latin typeface="+mn-lt"/>
              <a:cs typeface="Times New Roman" panose="02020603050405020304" pitchFamily="18" charset="0"/>
            </a:rPr>
            <a:t>hectáreas</a:t>
          </a:r>
        </a:p>
      </dsp:txBody>
      <dsp:txXfrm>
        <a:off x="623985" y="5047102"/>
        <a:ext cx="4045866" cy="934864"/>
      </dsp:txXfrm>
    </dsp:sp>
    <dsp:sp modelId="{F21DAFAF-A324-4FCA-B517-B64349BA92F7}">
      <dsp:nvSpPr>
        <dsp:cNvPr id="0" name=""/>
        <dsp:cNvSpPr/>
      </dsp:nvSpPr>
      <dsp:spPr>
        <a:xfrm rot="21594422">
          <a:off x="5065475" y="2505110"/>
          <a:ext cx="752368" cy="986142"/>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GT" sz="1900" kern="1200"/>
        </a:p>
      </dsp:txBody>
      <dsp:txXfrm>
        <a:off x="5065475" y="2702521"/>
        <a:ext cx="526658" cy="591686"/>
      </dsp:txXfrm>
    </dsp:sp>
    <dsp:sp modelId="{18789983-6FC9-4BF9-9C32-92D14B804CEE}">
      <dsp:nvSpPr>
        <dsp:cNvPr id="0" name=""/>
        <dsp:cNvSpPr/>
      </dsp:nvSpPr>
      <dsp:spPr>
        <a:xfrm>
          <a:off x="6461203" y="1411125"/>
          <a:ext cx="3303790" cy="288146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EAB9ED1A-854B-453E-A132-6E65960070BB}">
      <dsp:nvSpPr>
        <dsp:cNvPr id="0" name=""/>
        <dsp:cNvSpPr/>
      </dsp:nvSpPr>
      <dsp:spPr>
        <a:xfrm flipH="1">
          <a:off x="6066828" y="4566953"/>
          <a:ext cx="4104036" cy="1662870"/>
        </a:xfrm>
        <a:prstGeom prst="roundRect">
          <a:avLst>
            <a:gd name="adj" fmla="val 10000"/>
          </a:avLst>
        </a:prstGeom>
        <a:solidFill>
          <a:schemeClr val="accent1"/>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1"/>
        </a:fillRef>
        <a:effectRef idx="1">
          <a:schemeClr val="accent1"/>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s-GT" sz="1800" b="1" kern="1200" dirty="0" smtClean="0">
              <a:solidFill>
                <a:schemeClr val="tx1"/>
              </a:solidFill>
              <a:latin typeface="+mn-lt"/>
              <a:cs typeface="Times New Roman" panose="02020603050405020304" pitchFamily="18" charset="0"/>
            </a:rPr>
            <a:t>95 </a:t>
          </a:r>
          <a:r>
            <a:rPr lang="es-GT" sz="1800" b="1" kern="1200" dirty="0">
              <a:solidFill>
                <a:schemeClr val="tx1"/>
              </a:solidFill>
              <a:latin typeface="+mn-lt"/>
              <a:cs typeface="Times New Roman" panose="02020603050405020304" pitchFamily="18" charset="0"/>
            </a:rPr>
            <a:t>turnos de control calendarizados</a:t>
          </a:r>
        </a:p>
        <a:p>
          <a:pPr lvl="0" algn="ctr" defTabSz="800100">
            <a:lnSpc>
              <a:spcPct val="90000"/>
            </a:lnSpc>
            <a:spcBef>
              <a:spcPct val="0"/>
            </a:spcBef>
            <a:spcAft>
              <a:spcPct val="35000"/>
            </a:spcAft>
            <a:buNone/>
          </a:pPr>
          <a:r>
            <a:rPr lang="es-GT" sz="1400" kern="1200" dirty="0">
              <a:latin typeface="+mn-lt"/>
              <a:cs typeface="Times New Roman" panose="02020603050405020304" pitchFamily="18" charset="0"/>
            </a:rPr>
            <a:t>Se apoyó con vehículo a las brigadas, así como la participación en </a:t>
          </a:r>
          <a:r>
            <a:rPr lang="es-GT" sz="1400" kern="1200" dirty="0" smtClean="0">
              <a:latin typeface="+mn-lt"/>
              <a:cs typeface="Times New Roman" panose="02020603050405020304" pitchFamily="18" charset="0"/>
            </a:rPr>
            <a:t>7 reuniones </a:t>
          </a:r>
          <a:r>
            <a:rPr lang="es-GT" sz="1400" kern="1200" dirty="0">
              <a:latin typeface="+mn-lt"/>
              <a:cs typeface="Times New Roman" panose="02020603050405020304" pitchFamily="18" charset="0"/>
            </a:rPr>
            <a:t>de coordinación en el marco del Protocolo Nacional por Incendios Forestales a nivel Municipal y Departamental</a:t>
          </a:r>
          <a:r>
            <a:rPr lang="es-GT" sz="800" kern="1200" dirty="0">
              <a:latin typeface="+mn-lt"/>
              <a:cs typeface="Times New Roman" panose="02020603050405020304" pitchFamily="18" charset="0"/>
            </a:rPr>
            <a:t>.</a:t>
          </a:r>
          <a:endParaRPr lang="es-GT" sz="800" b="1" kern="1200" dirty="0">
            <a:solidFill>
              <a:schemeClr val="tx1"/>
            </a:solidFill>
            <a:latin typeface="+mn-lt"/>
            <a:cs typeface="Times New Roman" panose="02020603050405020304" pitchFamily="18" charset="0"/>
          </a:endParaRPr>
        </a:p>
      </dsp:txBody>
      <dsp:txXfrm>
        <a:off x="6115532" y="4615657"/>
        <a:ext cx="4006628" cy="15654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F14C21-EAEF-44F0-AA5C-9A04FB329248}" type="datetimeFigureOut">
              <a:rPr lang="en-US" smtClean="0"/>
              <a:t>2/7/2022</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566332-6E7A-451D-859E-1D0977CF46C8}" type="slidenum">
              <a:rPr lang="en-US" smtClean="0"/>
              <a:t>‹Nº›</a:t>
            </a:fld>
            <a:endParaRPr lang="en-US"/>
          </a:p>
        </p:txBody>
      </p:sp>
    </p:spTree>
    <p:extLst>
      <p:ext uri="{BB962C8B-B14F-4D97-AF65-F5344CB8AC3E}">
        <p14:creationId xmlns:p14="http://schemas.microsoft.com/office/powerpoint/2010/main" val="613726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0C4B4-082D-49F4-BF59-1B45E6E43F4F}" type="datetimeFigureOut">
              <a:rPr lang="es-GT" smtClean="0"/>
              <a:t>7/02/2022</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B6B39-9D6C-4CA4-9C09-28756DA3B873}" type="slidenum">
              <a:rPr lang="es-GT" smtClean="0"/>
              <a:t>‹Nº›</a:t>
            </a:fld>
            <a:endParaRPr lang="es-GT"/>
          </a:p>
        </p:txBody>
      </p:sp>
    </p:spTree>
    <p:extLst>
      <p:ext uri="{BB962C8B-B14F-4D97-AF65-F5344CB8AC3E}">
        <p14:creationId xmlns:p14="http://schemas.microsoft.com/office/powerpoint/2010/main" val="425781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6CB6B39-9D6C-4CA4-9C09-28756DA3B873}" type="slidenum">
              <a:rPr lang="es-GT" smtClean="0"/>
              <a:t>2</a:t>
            </a:fld>
            <a:endParaRPr lang="es-GT"/>
          </a:p>
        </p:txBody>
      </p:sp>
    </p:spTree>
    <p:extLst>
      <p:ext uri="{BB962C8B-B14F-4D97-AF65-F5344CB8AC3E}">
        <p14:creationId xmlns:p14="http://schemas.microsoft.com/office/powerpoint/2010/main" val="261049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T" sz="1200" b="1" dirty="0">
                <a:latin typeface="Times New Roman" panose="02020603050405020304" pitchFamily="18" charset="0"/>
                <a:cs typeface="Times New Roman" panose="02020603050405020304" pitchFamily="18" charset="0"/>
              </a:rPr>
              <a:t>En tal sentido el instituto Nacional de Bosques hace un llamado de concientización a toda la población guatemalteca a tomar todas las medidas de prevención de incendios forestales, para evitar en la medida de lo posible el uso indebido de fuego en áreas con cobertura forestal, debido a que estamos ya en temporada seca y esto crea condiciones propicias de vulnerabilidad para que se provoquen incendios en nuestras áreas boscosas.</a:t>
            </a:r>
            <a:endParaRPr lang="es-GT" dirty="0"/>
          </a:p>
        </p:txBody>
      </p:sp>
      <p:sp>
        <p:nvSpPr>
          <p:cNvPr id="4" name="Marcador de número de diapositiva 3"/>
          <p:cNvSpPr>
            <a:spLocks noGrp="1"/>
          </p:cNvSpPr>
          <p:nvPr>
            <p:ph type="sldNum" sz="quarter" idx="5"/>
          </p:nvPr>
        </p:nvSpPr>
        <p:spPr/>
        <p:txBody>
          <a:bodyPr/>
          <a:lstStyle/>
          <a:p>
            <a:fld id="{36CB6B39-9D6C-4CA4-9C09-28756DA3B873}" type="slidenum">
              <a:rPr lang="es-GT" smtClean="0"/>
              <a:t>3</a:t>
            </a:fld>
            <a:endParaRPr lang="es-GT"/>
          </a:p>
        </p:txBody>
      </p:sp>
    </p:spTree>
    <p:extLst>
      <p:ext uri="{BB962C8B-B14F-4D97-AF65-F5344CB8AC3E}">
        <p14:creationId xmlns:p14="http://schemas.microsoft.com/office/powerpoint/2010/main" val="369975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6CB6B39-9D6C-4CA4-9C09-28756DA3B873}" type="slidenum">
              <a:rPr lang="es-GT" smtClean="0"/>
              <a:t>5</a:t>
            </a:fld>
            <a:endParaRPr lang="es-GT"/>
          </a:p>
        </p:txBody>
      </p:sp>
    </p:spTree>
    <p:extLst>
      <p:ext uri="{BB962C8B-B14F-4D97-AF65-F5344CB8AC3E}">
        <p14:creationId xmlns:p14="http://schemas.microsoft.com/office/powerpoint/2010/main" val="356345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6CB6B39-9D6C-4CA4-9C09-28756DA3B873}" type="slidenum">
              <a:rPr lang="es-GT" smtClean="0"/>
              <a:t>14</a:t>
            </a:fld>
            <a:endParaRPr lang="es-GT"/>
          </a:p>
        </p:txBody>
      </p:sp>
    </p:spTree>
    <p:extLst>
      <p:ext uri="{BB962C8B-B14F-4D97-AF65-F5344CB8AC3E}">
        <p14:creationId xmlns:p14="http://schemas.microsoft.com/office/powerpoint/2010/main" val="3026684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36CB6B39-9D6C-4CA4-9C09-28756DA3B873}" type="slidenum">
              <a:rPr lang="es-GT" smtClean="0"/>
              <a:t>16</a:t>
            </a:fld>
            <a:endParaRPr lang="es-GT"/>
          </a:p>
        </p:txBody>
      </p:sp>
    </p:spTree>
    <p:extLst>
      <p:ext uri="{BB962C8B-B14F-4D97-AF65-F5344CB8AC3E}">
        <p14:creationId xmlns:p14="http://schemas.microsoft.com/office/powerpoint/2010/main" val="2986921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B6CADB48-712F-48BE-BC1D-CA94763B764E}" type="datetimeFigureOut">
              <a:rPr lang="en-US" smtClean="0"/>
              <a:t>2/7/2022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177079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6CADB48-712F-48BE-BC1D-CA94763B764E}" type="datetimeFigureOut">
              <a:rPr lang="en-US" smtClean="0"/>
              <a:t>2/7/2022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170995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6CADB48-712F-48BE-BC1D-CA94763B764E}" type="datetimeFigureOut">
              <a:rPr lang="en-US" smtClean="0"/>
              <a:t>2/7/2022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2231786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6CADB48-712F-48BE-BC1D-CA94763B764E}" type="datetimeFigureOut">
              <a:rPr lang="en-US" smtClean="0"/>
              <a:t>2/7/2022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235656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6CADB48-712F-48BE-BC1D-CA94763B764E}" type="datetimeFigureOut">
              <a:rPr lang="en-US" smtClean="0"/>
              <a:t>2/7/2022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3295500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6CADB48-712F-48BE-BC1D-CA94763B764E}" type="datetimeFigureOut">
              <a:rPr lang="en-US" smtClean="0"/>
              <a:t>2/7/2022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309506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6CADB48-712F-48BE-BC1D-CA94763B764E}" type="datetimeFigureOut">
              <a:rPr lang="en-US" smtClean="0"/>
              <a:t>2/7/2022</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108143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6CADB48-712F-48BE-BC1D-CA94763B764E}" type="datetimeFigureOut">
              <a:rPr lang="en-US" smtClean="0"/>
              <a:t>2/7/2022</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353938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CADB48-712F-48BE-BC1D-CA94763B764E}" type="datetimeFigureOut">
              <a:rPr lang="en-US" smtClean="0"/>
              <a:t>2/7/2022</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88D9F1ED-F623-4472-A384-8A2FAEA8FE37}" type="slidenum">
              <a:rPr lang="en-US" smtClean="0"/>
              <a:t>‹Nº›</a:t>
            </a:fld>
            <a:endParaRPr lang="en-US"/>
          </a:p>
        </p:txBody>
      </p:sp>
      <p:pic>
        <p:nvPicPr>
          <p:cNvPr id="5" name="Imagen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6058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6CADB48-712F-48BE-BC1D-CA94763B764E}" type="datetimeFigureOut">
              <a:rPr lang="en-US" smtClean="0"/>
              <a:t>2/7/2022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96510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6CADB48-712F-48BE-BC1D-CA94763B764E}" type="datetimeFigureOut">
              <a:rPr lang="en-US" smtClean="0"/>
              <a:t>2/7/2022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8D9F1ED-F623-4472-A384-8A2FAEA8FE37}" type="slidenum">
              <a:rPr lang="en-US" smtClean="0"/>
              <a:t>‹Nº›</a:t>
            </a:fld>
            <a:endParaRPr lang="en-US"/>
          </a:p>
        </p:txBody>
      </p:sp>
    </p:spTree>
    <p:extLst>
      <p:ext uri="{BB962C8B-B14F-4D97-AF65-F5344CB8AC3E}">
        <p14:creationId xmlns:p14="http://schemas.microsoft.com/office/powerpoint/2010/main" val="2710752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ADB48-712F-48BE-BC1D-CA94763B764E}" type="datetimeFigureOut">
              <a:rPr lang="en-US" smtClean="0"/>
              <a:t>2/7/2022</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9F1ED-F623-4472-A384-8A2FAEA8FE37}" type="slidenum">
              <a:rPr lang="en-US" smtClean="0"/>
              <a:t>‹Nº›</a:t>
            </a:fld>
            <a:endParaRPr lang="en-US"/>
          </a:p>
        </p:txBody>
      </p:sp>
    </p:spTree>
    <p:extLst>
      <p:ext uri="{BB962C8B-B14F-4D97-AF65-F5344CB8AC3E}">
        <p14:creationId xmlns:p14="http://schemas.microsoft.com/office/powerpoint/2010/main" val="2467159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3" name="Rectángulo: esquinas redondeadas 12">
            <a:extLst>
              <a:ext uri="{FF2B5EF4-FFF2-40B4-BE49-F238E27FC236}">
                <a16:creationId xmlns="" xmlns:a16="http://schemas.microsoft.com/office/drawing/2014/main" id="{17767DC6-8B5A-4168-8A45-8FCAD1BC5D1A}"/>
              </a:ext>
            </a:extLst>
          </p:cNvPr>
          <p:cNvSpPr/>
          <p:nvPr/>
        </p:nvSpPr>
        <p:spPr>
          <a:xfrm>
            <a:off x="1393372" y="2808508"/>
            <a:ext cx="9405257" cy="709127"/>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s-GT"/>
          </a:p>
        </p:txBody>
      </p:sp>
      <p:sp>
        <p:nvSpPr>
          <p:cNvPr id="4" name="CuadroTexto 3"/>
          <p:cNvSpPr txBox="1"/>
          <p:nvPr/>
        </p:nvSpPr>
        <p:spPr>
          <a:xfrm>
            <a:off x="0" y="2148407"/>
            <a:ext cx="12192000" cy="2123658"/>
          </a:xfrm>
          <a:prstGeom prst="rect">
            <a:avLst/>
          </a:prstGeom>
          <a:noFill/>
        </p:spPr>
        <p:txBody>
          <a:bodyPr wrap="square" rtlCol="0">
            <a:spAutoFit/>
          </a:bodyPr>
          <a:lstStyle/>
          <a:p>
            <a:pPr algn="ctr"/>
            <a:r>
              <a:rPr lang="es-GT" sz="2800" b="1" dirty="0"/>
              <a:t>CONFERENCIA DE PRENSA</a:t>
            </a:r>
          </a:p>
          <a:p>
            <a:pPr algn="ctr">
              <a:lnSpc>
                <a:spcPct val="150000"/>
              </a:lnSpc>
            </a:pPr>
            <a:r>
              <a:rPr lang="es-GT" sz="4000" b="1" dirty="0">
                <a:solidFill>
                  <a:schemeClr val="bg1"/>
                </a:solidFill>
              </a:rPr>
              <a:t>PREVENCIÓN DE INCENDIOS FORESTALES </a:t>
            </a:r>
          </a:p>
          <a:p>
            <a:pPr algn="ctr"/>
            <a:r>
              <a:rPr lang="es-GT" sz="3200" b="1" dirty="0" smtClean="0"/>
              <a:t>2021-2022</a:t>
            </a:r>
            <a:endParaRPr lang="es-GT" sz="3200" b="1" dirty="0"/>
          </a:p>
          <a:p>
            <a:pPr algn="ctr"/>
            <a:endParaRPr lang="es-GT" sz="1200" b="1" dirty="0"/>
          </a:p>
        </p:txBody>
      </p:sp>
      <p:grpSp>
        <p:nvGrpSpPr>
          <p:cNvPr id="11" name="Grupo 10"/>
          <p:cNvGrpSpPr/>
          <p:nvPr/>
        </p:nvGrpSpPr>
        <p:grpSpPr>
          <a:xfrm>
            <a:off x="0" y="4646927"/>
            <a:ext cx="12191999" cy="1371600"/>
            <a:chOff x="690282" y="5141495"/>
            <a:chExt cx="11232777" cy="1140433"/>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86584" y="5150470"/>
              <a:ext cx="1461247" cy="1129551"/>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5598" y="5152371"/>
              <a:ext cx="1500986" cy="1129557"/>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84611" y="5154278"/>
              <a:ext cx="1500987" cy="1125744"/>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7832" y="5150470"/>
              <a:ext cx="844304" cy="1129554"/>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2136" y="5143747"/>
              <a:ext cx="1500987" cy="1136276"/>
            </a:xfrm>
            <a:prstGeom prst="rect">
              <a:avLst/>
            </a:prstGeom>
          </p:spPr>
        </p:pic>
        <p:pic>
          <p:nvPicPr>
            <p:cNvPr id="8" name="Imagen 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193124" y="5143745"/>
              <a:ext cx="1214900" cy="1136277"/>
            </a:xfrm>
            <a:prstGeom prst="rect">
              <a:avLst/>
            </a:prstGeom>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08025" y="5141495"/>
              <a:ext cx="1515034" cy="1138527"/>
            </a:xfrm>
            <a:prstGeom prst="rect">
              <a:avLst/>
            </a:prstGeom>
          </p:spPr>
        </p:pic>
        <p:pic>
          <p:nvPicPr>
            <p:cNvPr id="10" name="Imagen 9"/>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90282" y="5154280"/>
              <a:ext cx="1694328" cy="1125741"/>
            </a:xfrm>
            <a:prstGeom prst="rect">
              <a:avLst/>
            </a:prstGeom>
          </p:spPr>
        </p:pic>
      </p:grpSp>
    </p:spTree>
    <p:extLst>
      <p:ext uri="{BB962C8B-B14F-4D97-AF65-F5344CB8AC3E}">
        <p14:creationId xmlns:p14="http://schemas.microsoft.com/office/powerpoint/2010/main" val="2221932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 xmlns:a16="http://schemas.microsoft.com/office/drawing/2014/main" id="{A1391456-F1BF-4850-835C-6453864B4B18}"/>
              </a:ext>
            </a:extLst>
          </p:cNvPr>
          <p:cNvGraphicFramePr/>
          <p:nvPr>
            <p:extLst>
              <p:ext uri="{D42A27DB-BD31-4B8C-83A1-F6EECF244321}">
                <p14:modId xmlns:p14="http://schemas.microsoft.com/office/powerpoint/2010/main" val="3087141012"/>
              </p:ext>
            </p:extLst>
          </p:nvPr>
        </p:nvGraphicFramePr>
        <p:xfrm>
          <a:off x="861200" y="0"/>
          <a:ext cx="10320311" cy="6410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9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4510048" y="4081411"/>
            <a:ext cx="7301812" cy="1421658"/>
            <a:chOff x="4302295" y="2051454"/>
            <a:chExt cx="7118740" cy="1421658"/>
          </a:xfrm>
        </p:grpSpPr>
        <p:grpSp>
          <p:nvGrpSpPr>
            <p:cNvPr id="9" name="Grupo 8"/>
            <p:cNvGrpSpPr/>
            <p:nvPr/>
          </p:nvGrpSpPr>
          <p:grpSpPr>
            <a:xfrm>
              <a:off x="4302295" y="2051454"/>
              <a:ext cx="7118740" cy="1421658"/>
              <a:chOff x="1639777" y="1541737"/>
              <a:chExt cx="8573881" cy="1712259"/>
            </a:xfrm>
          </p:grpSpPr>
          <p:sp>
            <p:nvSpPr>
              <p:cNvPr id="10" name="Rectángulo redondeado 9"/>
              <p:cNvSpPr/>
              <p:nvPr/>
            </p:nvSpPr>
            <p:spPr>
              <a:xfrm>
                <a:off x="1912341" y="1614791"/>
                <a:ext cx="8301317" cy="156615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latin typeface="Times New Roman" panose="02020603050405020304" pitchFamily="18" charset="0"/>
                  <a:cs typeface="Times New Roman" panose="02020603050405020304" pitchFamily="18" charset="0"/>
                </a:endParaRPr>
              </a:p>
            </p:txBody>
          </p:sp>
          <p:sp>
            <p:nvSpPr>
              <p:cNvPr id="11" name="Elipse 10"/>
              <p:cNvSpPr/>
              <p:nvPr/>
            </p:nvSpPr>
            <p:spPr>
              <a:xfrm>
                <a:off x="1639777" y="1541737"/>
                <a:ext cx="1667436" cy="1712259"/>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s-GT">
                  <a:latin typeface="Times New Roman" panose="02020603050405020304" pitchFamily="18" charset="0"/>
                  <a:cs typeface="Times New Roman" panose="02020603050405020304" pitchFamily="18" charset="0"/>
                </a:endParaRPr>
              </a:p>
            </p:txBody>
          </p:sp>
        </p:grpSp>
        <p:sp>
          <p:nvSpPr>
            <p:cNvPr id="20" name="CuadroTexto 19"/>
            <p:cNvSpPr txBox="1"/>
            <p:nvPr/>
          </p:nvSpPr>
          <p:spPr>
            <a:xfrm>
              <a:off x="5686737" y="2282775"/>
              <a:ext cx="5620871" cy="923330"/>
            </a:xfrm>
            <a:prstGeom prst="rect">
              <a:avLst/>
            </a:prstGeom>
            <a:noFill/>
          </p:spPr>
          <p:txBody>
            <a:bodyPr wrap="square" rtlCol="0">
              <a:spAutoFit/>
            </a:bodyPr>
            <a:lstStyle/>
            <a:p>
              <a:pPr algn="just"/>
              <a:r>
                <a:rPr lang="es-GT" dirty="0" smtClean="0">
                  <a:cs typeface="Times New Roman" panose="02020603050405020304" pitchFamily="18" charset="0"/>
                </a:rPr>
                <a:t>Mas de 100 eventos de </a:t>
              </a:r>
              <a:r>
                <a:rPr lang="es-GT" dirty="0">
                  <a:cs typeface="Times New Roman" panose="02020603050405020304" pitchFamily="18" charset="0"/>
                </a:rPr>
                <a:t>capacitación y sensibilización, atendiendo a mas de </a:t>
              </a:r>
              <a:r>
                <a:rPr lang="es-GT" b="1" dirty="0" smtClean="0">
                  <a:cs typeface="Times New Roman" panose="02020603050405020304" pitchFamily="18" charset="0"/>
                </a:rPr>
                <a:t>1000 </a:t>
              </a:r>
              <a:r>
                <a:rPr lang="es-GT" b="1" dirty="0">
                  <a:cs typeface="Times New Roman" panose="02020603050405020304" pitchFamily="18" charset="0"/>
                </a:rPr>
                <a:t>participantes</a:t>
              </a:r>
              <a:r>
                <a:rPr lang="es-GT" dirty="0">
                  <a:cs typeface="Times New Roman" panose="02020603050405020304" pitchFamily="18" charset="0"/>
                </a:rPr>
                <a:t>: Usuarios, personal técnico de </a:t>
              </a:r>
              <a:r>
                <a:rPr lang="es-GT" dirty="0" smtClean="0">
                  <a:cs typeface="Times New Roman" panose="02020603050405020304" pitchFamily="18" charset="0"/>
                </a:rPr>
                <a:t>instituciones, OFM e iniciativa </a:t>
              </a:r>
              <a:r>
                <a:rPr lang="es-GT" dirty="0">
                  <a:cs typeface="Times New Roman" panose="02020603050405020304" pitchFamily="18" charset="0"/>
                </a:rPr>
                <a:t>privada.</a:t>
              </a:r>
            </a:p>
          </p:txBody>
        </p:sp>
      </p:grpSp>
      <p:grpSp>
        <p:nvGrpSpPr>
          <p:cNvPr id="2" name="Grupo 1"/>
          <p:cNvGrpSpPr/>
          <p:nvPr/>
        </p:nvGrpSpPr>
        <p:grpSpPr>
          <a:xfrm>
            <a:off x="4510048" y="2133157"/>
            <a:ext cx="7301812" cy="1572774"/>
            <a:chOff x="4302295" y="3517487"/>
            <a:chExt cx="7118740" cy="1572774"/>
          </a:xfrm>
        </p:grpSpPr>
        <p:grpSp>
          <p:nvGrpSpPr>
            <p:cNvPr id="22" name="Grupo 21"/>
            <p:cNvGrpSpPr/>
            <p:nvPr/>
          </p:nvGrpSpPr>
          <p:grpSpPr>
            <a:xfrm>
              <a:off x="4302295" y="3517487"/>
              <a:ext cx="7118740" cy="1391223"/>
              <a:chOff x="1639777" y="1541737"/>
              <a:chExt cx="8573881" cy="1712259"/>
            </a:xfrm>
          </p:grpSpPr>
          <p:sp>
            <p:nvSpPr>
              <p:cNvPr id="23" name="Rectángulo redondeado 22"/>
              <p:cNvSpPr/>
              <p:nvPr/>
            </p:nvSpPr>
            <p:spPr>
              <a:xfrm>
                <a:off x="1912341" y="1614791"/>
                <a:ext cx="8301317" cy="156615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latin typeface="Times New Roman" panose="02020603050405020304" pitchFamily="18" charset="0"/>
                  <a:cs typeface="Times New Roman" panose="02020603050405020304" pitchFamily="18" charset="0"/>
                </a:endParaRPr>
              </a:p>
            </p:txBody>
          </p:sp>
          <p:sp>
            <p:nvSpPr>
              <p:cNvPr id="24" name="Elipse 23"/>
              <p:cNvSpPr/>
              <p:nvPr/>
            </p:nvSpPr>
            <p:spPr>
              <a:xfrm>
                <a:off x="1639777" y="1541737"/>
                <a:ext cx="1667436" cy="1712259"/>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s-GT">
                  <a:latin typeface="Times New Roman" panose="02020603050405020304" pitchFamily="18" charset="0"/>
                  <a:cs typeface="Times New Roman" panose="02020603050405020304" pitchFamily="18" charset="0"/>
                </a:endParaRPr>
              </a:p>
            </p:txBody>
          </p:sp>
        </p:grpSp>
        <p:sp>
          <p:nvSpPr>
            <p:cNvPr id="21" name="CuadroTexto 20"/>
            <p:cNvSpPr txBox="1"/>
            <p:nvPr/>
          </p:nvSpPr>
          <p:spPr>
            <a:xfrm>
              <a:off x="5730477" y="3612933"/>
              <a:ext cx="5620871" cy="1477328"/>
            </a:xfrm>
            <a:prstGeom prst="rect">
              <a:avLst/>
            </a:prstGeom>
            <a:noFill/>
          </p:spPr>
          <p:txBody>
            <a:bodyPr wrap="square" rtlCol="0">
              <a:spAutoFit/>
            </a:bodyPr>
            <a:lstStyle/>
            <a:p>
              <a:pPr algn="just"/>
              <a:r>
                <a:rPr lang="es-GT" dirty="0" smtClean="0">
                  <a:cs typeface="Times New Roman" panose="02020603050405020304" pitchFamily="18" charset="0"/>
                </a:rPr>
                <a:t>Monitoreo de las medidas </a:t>
              </a:r>
              <a:r>
                <a:rPr lang="es-GT" dirty="0">
                  <a:cs typeface="Times New Roman" panose="02020603050405020304" pitchFamily="18" charset="0"/>
                </a:rPr>
                <a:t>de prevención por incendios forestales en </a:t>
              </a:r>
              <a:r>
                <a:rPr lang="es-GT" b="1" dirty="0" smtClean="0">
                  <a:cs typeface="Times New Roman" panose="02020603050405020304" pitchFamily="18" charset="0"/>
                </a:rPr>
                <a:t>50,157</a:t>
              </a:r>
              <a:r>
                <a:rPr lang="es-GT" b="1" dirty="0" smtClean="0">
                  <a:cs typeface="Times New Roman" panose="02020603050405020304" pitchFamily="18" charset="0"/>
                </a:rPr>
                <a:t> </a:t>
              </a:r>
              <a:r>
                <a:rPr lang="es-GT" b="1" dirty="0">
                  <a:cs typeface="Times New Roman" panose="02020603050405020304" pitchFamily="18" charset="0"/>
                </a:rPr>
                <a:t>proyectos bajo manejo aprobados/certificados</a:t>
              </a:r>
              <a:r>
                <a:rPr lang="es-GT" dirty="0">
                  <a:cs typeface="Times New Roman" panose="02020603050405020304" pitchFamily="18" charset="0"/>
                </a:rPr>
                <a:t>, equivalentes a </a:t>
              </a:r>
              <a:r>
                <a:rPr lang="es-GT" dirty="0" smtClean="0">
                  <a:cs typeface="Times New Roman" panose="02020603050405020304" pitchFamily="18" charset="0"/>
                </a:rPr>
                <a:t>275,354.05 </a:t>
              </a:r>
              <a:r>
                <a:rPr lang="es-GT" dirty="0">
                  <a:cs typeface="Times New Roman" panose="02020603050405020304" pitchFamily="18" charset="0"/>
                </a:rPr>
                <a:t>ha en </a:t>
              </a:r>
              <a:r>
                <a:rPr lang="es-GT" dirty="0" smtClean="0">
                  <a:cs typeface="Times New Roman" panose="02020603050405020304" pitchFamily="18" charset="0"/>
                </a:rPr>
                <a:t>los programas </a:t>
              </a:r>
              <a:r>
                <a:rPr lang="es-GT" dirty="0">
                  <a:cs typeface="Times New Roman" panose="02020603050405020304" pitchFamily="18" charset="0"/>
                </a:rPr>
                <a:t>de incentivos </a:t>
              </a:r>
              <a:r>
                <a:rPr lang="es-GT" dirty="0" smtClean="0">
                  <a:cs typeface="Times New Roman" panose="02020603050405020304" pitchFamily="18" charset="0"/>
                </a:rPr>
                <a:t>forestales PINPEP y PROBOSQUE.</a:t>
              </a:r>
              <a:endParaRPr lang="es-GT" dirty="0">
                <a:cs typeface="Times New Roman" panose="02020603050405020304" pitchFamily="18" charset="0"/>
              </a:endParaRPr>
            </a:p>
          </p:txBody>
        </p:sp>
      </p:gr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233" y="3753355"/>
            <a:ext cx="3256227" cy="2442171"/>
          </a:xfrm>
          <a:prstGeom prst="rect">
            <a:avLst/>
          </a:prstGeom>
          <a:ln>
            <a:noFill/>
          </a:ln>
          <a:effectLst/>
        </p:spPr>
      </p:pic>
      <p:pic>
        <p:nvPicPr>
          <p:cNvPr id="16" name="Imagen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233" y="1132756"/>
            <a:ext cx="3266732" cy="2513313"/>
          </a:xfrm>
          <a:prstGeom prst="rect">
            <a:avLst/>
          </a:prstGeom>
          <a:ln>
            <a:noFill/>
          </a:ln>
          <a:effectLst/>
        </p:spPr>
      </p:pic>
      <p:sp>
        <p:nvSpPr>
          <p:cNvPr id="26" name="Rectangle 3" descr="Rectangle: Click to edit Master text styles&#10;Second level&#10;Third level&#10;Fourth level&#10;Fifth level"/>
          <p:cNvSpPr txBox="1">
            <a:spLocks noChangeArrowheads="1"/>
          </p:cNvSpPr>
          <p:nvPr/>
        </p:nvSpPr>
        <p:spPr bwMode="auto">
          <a:xfrm>
            <a:off x="4556386" y="1077392"/>
            <a:ext cx="7421394" cy="648771"/>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bodyPr>
          <a:lstStyle/>
          <a:p>
            <a:pPr marL="342900" lvl="0" indent="-342900" algn="ctr" fontAlgn="base">
              <a:spcBef>
                <a:spcPct val="20000"/>
              </a:spcBef>
              <a:spcAft>
                <a:spcPct val="0"/>
              </a:spcAft>
              <a:buClr>
                <a:schemeClr val="hlink"/>
              </a:buClr>
              <a:buSzPct val="110000"/>
              <a:defRPr/>
            </a:pPr>
            <a:r>
              <a:rPr lang="es-ES_tradnl" sz="2800" b="1" dirty="0">
                <a:solidFill>
                  <a:schemeClr val="bg1"/>
                </a:solidFill>
                <a:cs typeface="Times New Roman" panose="02020603050405020304" pitchFamily="18" charset="0"/>
              </a:rPr>
              <a:t>PREVENCIÓN TEMPORADA </a:t>
            </a:r>
            <a:r>
              <a:rPr lang="es-ES_tradnl" sz="2800" b="1" dirty="0" smtClean="0">
                <a:solidFill>
                  <a:schemeClr val="bg1"/>
                </a:solidFill>
                <a:cs typeface="Times New Roman" panose="02020603050405020304" pitchFamily="18" charset="0"/>
              </a:rPr>
              <a:t>2021-2022</a:t>
            </a:r>
            <a:endParaRPr lang="es-ES_tradnl" sz="2800" b="1" dirty="0">
              <a:solidFill>
                <a:schemeClr val="bg1"/>
              </a:solidFill>
              <a:cs typeface="Times New Roman" panose="02020603050405020304" pitchFamily="18" charset="0"/>
            </a:endParaRPr>
          </a:p>
        </p:txBody>
      </p:sp>
      <p:sp>
        <p:nvSpPr>
          <p:cNvPr id="17" name="CuadroTexto 16"/>
          <p:cNvSpPr txBox="1"/>
          <p:nvPr/>
        </p:nvSpPr>
        <p:spPr>
          <a:xfrm>
            <a:off x="4916708" y="2120023"/>
            <a:ext cx="653350" cy="1200329"/>
          </a:xfrm>
          <a:prstGeom prst="rect">
            <a:avLst/>
          </a:prstGeom>
          <a:noFill/>
        </p:spPr>
        <p:txBody>
          <a:bodyPr wrap="square" rtlCol="0">
            <a:spAutoFit/>
          </a:bodyPr>
          <a:lstStyle/>
          <a:p>
            <a:r>
              <a:rPr lang="es-GT" sz="7200" b="1" dirty="0">
                <a:solidFill>
                  <a:schemeClr val="bg1"/>
                </a:solidFill>
                <a:latin typeface="Calibri" panose="020F0502020204030204" pitchFamily="34" charset="0"/>
                <a:cs typeface="Calibri" panose="020F0502020204030204" pitchFamily="34" charset="0"/>
              </a:rPr>
              <a:t>a</a:t>
            </a:r>
          </a:p>
        </p:txBody>
      </p:sp>
      <p:sp>
        <p:nvSpPr>
          <p:cNvPr id="27" name="CuadroTexto 26"/>
          <p:cNvSpPr txBox="1"/>
          <p:nvPr/>
        </p:nvSpPr>
        <p:spPr>
          <a:xfrm>
            <a:off x="4888387" y="4141739"/>
            <a:ext cx="653350" cy="1200329"/>
          </a:xfrm>
          <a:prstGeom prst="rect">
            <a:avLst/>
          </a:prstGeom>
          <a:noFill/>
        </p:spPr>
        <p:txBody>
          <a:bodyPr wrap="square" rtlCol="0">
            <a:spAutoFit/>
          </a:bodyPr>
          <a:lstStyle/>
          <a:p>
            <a:r>
              <a:rPr lang="es-GT" sz="7200" b="1" dirty="0">
                <a:solidFill>
                  <a:schemeClr val="bg1"/>
                </a:solidFill>
                <a:cs typeface="Times New Roman" panose="02020603050405020304" pitchFamily="18" charset="0"/>
              </a:rPr>
              <a:t>b</a:t>
            </a:r>
          </a:p>
        </p:txBody>
      </p:sp>
    </p:spTree>
    <p:extLst>
      <p:ext uri="{BB962C8B-B14F-4D97-AF65-F5344CB8AC3E}">
        <p14:creationId xmlns:p14="http://schemas.microsoft.com/office/powerpoint/2010/main" val="29433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a:extLst>
              <a:ext uri="{FF2B5EF4-FFF2-40B4-BE49-F238E27FC236}">
                <a16:creationId xmlns="" xmlns:a16="http://schemas.microsoft.com/office/drawing/2014/main" id="{D7668D84-B597-4CDF-8F1A-568FD2093ABE}"/>
              </a:ext>
            </a:extLst>
          </p:cNvPr>
          <p:cNvGrpSpPr/>
          <p:nvPr/>
        </p:nvGrpSpPr>
        <p:grpSpPr>
          <a:xfrm>
            <a:off x="4764302" y="1750898"/>
            <a:ext cx="6919451" cy="1451334"/>
            <a:chOff x="4302295" y="4962408"/>
            <a:chExt cx="7118740" cy="1451334"/>
          </a:xfrm>
        </p:grpSpPr>
        <p:grpSp>
          <p:nvGrpSpPr>
            <p:cNvPr id="18" name="Grupo 17">
              <a:extLst>
                <a:ext uri="{FF2B5EF4-FFF2-40B4-BE49-F238E27FC236}">
                  <a16:creationId xmlns="" xmlns:a16="http://schemas.microsoft.com/office/drawing/2014/main" id="{EA131F77-BC27-4D67-A355-24CAE59CA1FE}"/>
                </a:ext>
              </a:extLst>
            </p:cNvPr>
            <p:cNvGrpSpPr/>
            <p:nvPr/>
          </p:nvGrpSpPr>
          <p:grpSpPr>
            <a:xfrm>
              <a:off x="4302295" y="4962408"/>
              <a:ext cx="7118740" cy="1451334"/>
              <a:chOff x="1639777" y="1541737"/>
              <a:chExt cx="8573881" cy="1712259"/>
            </a:xfrm>
          </p:grpSpPr>
          <p:sp>
            <p:nvSpPr>
              <p:cNvPr id="20" name="Rectángulo redondeado 32">
                <a:extLst>
                  <a:ext uri="{FF2B5EF4-FFF2-40B4-BE49-F238E27FC236}">
                    <a16:creationId xmlns="" xmlns:a16="http://schemas.microsoft.com/office/drawing/2014/main" id="{37811C6F-B207-4D31-A58E-558799D3A65A}"/>
                  </a:ext>
                </a:extLst>
              </p:cNvPr>
              <p:cNvSpPr/>
              <p:nvPr/>
            </p:nvSpPr>
            <p:spPr>
              <a:xfrm>
                <a:off x="1912341" y="1614792"/>
                <a:ext cx="8301317" cy="156615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latin typeface="Times New Roman" panose="02020603050405020304" pitchFamily="18" charset="0"/>
                  <a:cs typeface="Times New Roman" panose="02020603050405020304" pitchFamily="18" charset="0"/>
                </a:endParaRPr>
              </a:p>
            </p:txBody>
          </p:sp>
          <p:sp>
            <p:nvSpPr>
              <p:cNvPr id="21" name="Elipse 20">
                <a:extLst>
                  <a:ext uri="{FF2B5EF4-FFF2-40B4-BE49-F238E27FC236}">
                    <a16:creationId xmlns="" xmlns:a16="http://schemas.microsoft.com/office/drawing/2014/main" id="{653DBA2A-0456-4A7B-A416-28687333B31C}"/>
                  </a:ext>
                </a:extLst>
              </p:cNvPr>
              <p:cNvSpPr/>
              <p:nvPr/>
            </p:nvSpPr>
            <p:spPr>
              <a:xfrm>
                <a:off x="1639777" y="1541737"/>
                <a:ext cx="1667436" cy="1712259"/>
              </a:xfrm>
              <a:prstGeom prst="ellipse">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s-GT" dirty="0">
                  <a:latin typeface="Times New Roman" panose="02020603050405020304" pitchFamily="18" charset="0"/>
                  <a:cs typeface="Times New Roman" panose="02020603050405020304" pitchFamily="18" charset="0"/>
                </a:endParaRPr>
              </a:p>
            </p:txBody>
          </p:sp>
        </p:grpSp>
        <p:sp>
          <p:nvSpPr>
            <p:cNvPr id="19" name="CuadroTexto 18">
              <a:extLst>
                <a:ext uri="{FF2B5EF4-FFF2-40B4-BE49-F238E27FC236}">
                  <a16:creationId xmlns="" xmlns:a16="http://schemas.microsoft.com/office/drawing/2014/main" id="{FE8ABE9C-2287-42C6-B8AD-5C0330644975}"/>
                </a:ext>
              </a:extLst>
            </p:cNvPr>
            <p:cNvSpPr txBox="1"/>
            <p:nvPr/>
          </p:nvSpPr>
          <p:spPr>
            <a:xfrm>
              <a:off x="5730477" y="5226410"/>
              <a:ext cx="5620871" cy="646331"/>
            </a:xfrm>
            <a:prstGeom prst="rect">
              <a:avLst/>
            </a:prstGeom>
            <a:noFill/>
          </p:spPr>
          <p:txBody>
            <a:bodyPr wrap="square" rtlCol="0">
              <a:spAutoFit/>
            </a:bodyPr>
            <a:lstStyle/>
            <a:p>
              <a:pPr algn="just"/>
              <a:r>
                <a:rPr lang="es-GT" dirty="0">
                  <a:cs typeface="Times New Roman" panose="02020603050405020304" pitchFamily="18" charset="0"/>
                </a:rPr>
                <a:t>Más de </a:t>
              </a:r>
              <a:r>
                <a:rPr lang="es-GT" b="1" dirty="0">
                  <a:cs typeface="Times New Roman" panose="02020603050405020304" pitchFamily="18" charset="0"/>
                </a:rPr>
                <a:t>100 mapas nacionales </a:t>
              </a:r>
              <a:r>
                <a:rPr lang="es-GT" dirty="0">
                  <a:cs typeface="Times New Roman" panose="02020603050405020304" pitchFamily="18" charset="0"/>
                </a:rPr>
                <a:t>de </a:t>
              </a:r>
              <a:r>
                <a:rPr lang="es-GT" dirty="0" smtClean="0">
                  <a:cs typeface="Times New Roman" panose="02020603050405020304" pitchFamily="18" charset="0"/>
                </a:rPr>
                <a:t>puntos </a:t>
              </a:r>
              <a:r>
                <a:rPr lang="es-GT" dirty="0">
                  <a:cs typeface="Times New Roman" panose="02020603050405020304" pitchFamily="18" charset="0"/>
                </a:rPr>
                <a:t>de calor. Fuente: “FIRMS-NASA”. </a:t>
              </a:r>
            </a:p>
          </p:txBody>
        </p:sp>
      </p:grpSp>
      <p:grpSp>
        <p:nvGrpSpPr>
          <p:cNvPr id="30" name="Grupo 29"/>
          <p:cNvGrpSpPr/>
          <p:nvPr/>
        </p:nvGrpSpPr>
        <p:grpSpPr>
          <a:xfrm>
            <a:off x="4764302" y="4133743"/>
            <a:ext cx="6903685" cy="1451334"/>
            <a:chOff x="4302295" y="4962408"/>
            <a:chExt cx="7118740" cy="1451334"/>
          </a:xfrm>
        </p:grpSpPr>
        <p:grpSp>
          <p:nvGrpSpPr>
            <p:cNvPr id="31" name="Grupo 30"/>
            <p:cNvGrpSpPr/>
            <p:nvPr/>
          </p:nvGrpSpPr>
          <p:grpSpPr>
            <a:xfrm>
              <a:off x="4302295" y="4962408"/>
              <a:ext cx="7118740" cy="1451334"/>
              <a:chOff x="1639777" y="1541737"/>
              <a:chExt cx="8573881" cy="1712259"/>
            </a:xfrm>
          </p:grpSpPr>
          <p:sp>
            <p:nvSpPr>
              <p:cNvPr id="33" name="Rectángulo redondeado 32"/>
              <p:cNvSpPr/>
              <p:nvPr/>
            </p:nvSpPr>
            <p:spPr>
              <a:xfrm>
                <a:off x="1912341" y="1614791"/>
                <a:ext cx="8301317" cy="156615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latin typeface="Times New Roman" panose="02020603050405020304" pitchFamily="18" charset="0"/>
                  <a:cs typeface="Times New Roman" panose="02020603050405020304" pitchFamily="18" charset="0"/>
                </a:endParaRPr>
              </a:p>
            </p:txBody>
          </p:sp>
          <p:sp>
            <p:nvSpPr>
              <p:cNvPr id="34" name="Elipse 33"/>
              <p:cNvSpPr/>
              <p:nvPr/>
            </p:nvSpPr>
            <p:spPr>
              <a:xfrm>
                <a:off x="1639777" y="1541737"/>
                <a:ext cx="1667436" cy="1712259"/>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s-GT" dirty="0">
                  <a:latin typeface="Times New Roman" panose="02020603050405020304" pitchFamily="18" charset="0"/>
                  <a:cs typeface="Times New Roman" panose="02020603050405020304" pitchFamily="18" charset="0"/>
                </a:endParaRPr>
              </a:p>
            </p:txBody>
          </p:sp>
        </p:grpSp>
        <p:sp>
          <p:nvSpPr>
            <p:cNvPr id="32" name="CuadroTexto 31"/>
            <p:cNvSpPr txBox="1"/>
            <p:nvPr/>
          </p:nvSpPr>
          <p:spPr>
            <a:xfrm>
              <a:off x="5730477" y="5226410"/>
              <a:ext cx="5620871" cy="369332"/>
            </a:xfrm>
            <a:prstGeom prst="rect">
              <a:avLst/>
            </a:prstGeom>
            <a:noFill/>
          </p:spPr>
          <p:txBody>
            <a:bodyPr wrap="square" rtlCol="0">
              <a:spAutoFit/>
            </a:bodyPr>
            <a:lstStyle/>
            <a:p>
              <a:pPr algn="just"/>
              <a:endParaRPr lang="es-GT" b="1" dirty="0">
                <a:latin typeface="Times New Roman" panose="02020603050405020304" pitchFamily="18" charset="0"/>
                <a:cs typeface="Times New Roman" panose="02020603050405020304" pitchFamily="18" charset="0"/>
              </a:endParaRPr>
            </a:p>
          </p:txBody>
        </p:sp>
      </p:gr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47" y="1271961"/>
            <a:ext cx="3646212" cy="2422691"/>
          </a:xfrm>
          <a:prstGeom prst="rect">
            <a:avLst/>
          </a:prstGeom>
          <a:ln>
            <a:noFill/>
          </a:ln>
          <a:effectLst/>
        </p:spPr>
      </p:pic>
      <p:sp>
        <p:nvSpPr>
          <p:cNvPr id="50" name="CuadroTexto 49">
            <a:extLst>
              <a:ext uri="{FF2B5EF4-FFF2-40B4-BE49-F238E27FC236}">
                <a16:creationId xmlns="" xmlns:a16="http://schemas.microsoft.com/office/drawing/2014/main" id="{61109D60-0FEE-4404-8480-628CC9F6B82F}"/>
              </a:ext>
            </a:extLst>
          </p:cNvPr>
          <p:cNvSpPr txBox="1"/>
          <p:nvPr/>
        </p:nvSpPr>
        <p:spPr>
          <a:xfrm>
            <a:off x="6363798" y="4493041"/>
            <a:ext cx="5304189" cy="671915"/>
          </a:xfrm>
          <a:prstGeom prst="rect">
            <a:avLst/>
          </a:prstGeom>
          <a:noFill/>
        </p:spPr>
        <p:txBody>
          <a:bodyPr wrap="square">
            <a:spAutoFit/>
          </a:bodyPr>
          <a:lstStyle/>
          <a:p>
            <a:pPr lvl="0">
              <a:lnSpc>
                <a:spcPct val="107000"/>
              </a:lnSpc>
              <a:spcAft>
                <a:spcPts val="0"/>
              </a:spcAft>
            </a:pPr>
            <a:r>
              <a:rPr lang="es-GT" dirty="0" smtClean="0">
                <a:latin typeface="Calibri" panose="020F0502020204030204" pitchFamily="34" charset="0"/>
                <a:ea typeface="Calibri" panose="020F0502020204030204" pitchFamily="34" charset="0"/>
                <a:cs typeface="Times New Roman" panose="02020603050405020304" pitchFamily="18" charset="0"/>
              </a:rPr>
              <a:t>Mas de 1000 </a:t>
            </a:r>
            <a:r>
              <a:rPr lang="es-GT" dirty="0" err="1" smtClean="0">
                <a:latin typeface="Calibri" panose="020F0502020204030204" pitchFamily="34" charset="0"/>
                <a:ea typeface="Calibri" panose="020F0502020204030204" pitchFamily="34" charset="0"/>
                <a:cs typeface="Times New Roman" panose="02020603050405020304" pitchFamily="18" charset="0"/>
              </a:rPr>
              <a:t>M</a:t>
            </a:r>
            <a:r>
              <a:rPr lang="es-GT" sz="1800" dirty="0" err="1" smtClean="0">
                <a:latin typeface="Calibri" panose="020F0502020204030204" pitchFamily="34" charset="0"/>
                <a:ea typeface="Calibri" panose="020F0502020204030204" pitchFamily="34" charset="0"/>
                <a:cs typeface="Times New Roman" panose="02020603050405020304" pitchFamily="18" charset="0"/>
              </a:rPr>
              <a:t>onitoreos</a:t>
            </a:r>
            <a:r>
              <a:rPr lang="es-GT" sz="1800" dirty="0" smtClean="0">
                <a:latin typeface="Calibri" panose="020F0502020204030204" pitchFamily="34" charset="0"/>
                <a:ea typeface="Calibri" panose="020F0502020204030204" pitchFamily="34" charset="0"/>
                <a:cs typeface="Times New Roman" panose="02020603050405020304" pitchFamily="18" charset="0"/>
              </a:rPr>
              <a:t> de control y vigilancia en </a:t>
            </a:r>
            <a:r>
              <a:rPr lang="es-GT" sz="1800" dirty="0">
                <a:latin typeface="Calibri" panose="020F0502020204030204" pitchFamily="34" charset="0"/>
                <a:ea typeface="Calibri" panose="020F0502020204030204" pitchFamily="34" charset="0"/>
                <a:cs typeface="Times New Roman" panose="02020603050405020304" pitchFamily="18" charset="0"/>
              </a:rPr>
              <a:t>los </a:t>
            </a:r>
            <a:r>
              <a:rPr lang="es-GT" sz="1800" b="1" dirty="0">
                <a:latin typeface="Calibri" panose="020F0502020204030204" pitchFamily="34" charset="0"/>
                <a:ea typeface="Calibri" panose="020F0502020204030204" pitchFamily="34" charset="0"/>
                <a:cs typeface="Times New Roman" panose="02020603050405020304" pitchFamily="18" charset="0"/>
              </a:rPr>
              <a:t>5 Parques Nacionales </a:t>
            </a:r>
            <a:r>
              <a:rPr lang="es-GT" sz="1800" dirty="0">
                <a:latin typeface="Calibri" panose="020F0502020204030204" pitchFamily="34" charset="0"/>
                <a:ea typeface="Calibri" panose="020F0502020204030204" pitchFamily="34" charset="0"/>
                <a:cs typeface="Times New Roman" panose="02020603050405020304" pitchFamily="18" charset="0"/>
              </a:rPr>
              <a:t>administrados por INAB.</a:t>
            </a:r>
          </a:p>
        </p:txBody>
      </p:sp>
      <p:sp>
        <p:nvSpPr>
          <p:cNvPr id="22" name="CuadroTexto 21">
            <a:extLst>
              <a:ext uri="{FF2B5EF4-FFF2-40B4-BE49-F238E27FC236}">
                <a16:creationId xmlns="" xmlns:a16="http://schemas.microsoft.com/office/drawing/2014/main" id="{53B5ECB9-84E4-4160-8655-1CE7A5A60EC8}"/>
              </a:ext>
            </a:extLst>
          </p:cNvPr>
          <p:cNvSpPr txBox="1"/>
          <p:nvPr/>
        </p:nvSpPr>
        <p:spPr>
          <a:xfrm>
            <a:off x="5099307" y="4194848"/>
            <a:ext cx="653350" cy="1200329"/>
          </a:xfrm>
          <a:prstGeom prst="rect">
            <a:avLst/>
          </a:prstGeom>
          <a:noFill/>
        </p:spPr>
        <p:txBody>
          <a:bodyPr wrap="square" rtlCol="0">
            <a:spAutoFit/>
          </a:bodyPr>
          <a:lstStyle/>
          <a:p>
            <a:r>
              <a:rPr lang="es-GT" sz="7200" b="1" dirty="0">
                <a:solidFill>
                  <a:schemeClr val="bg1"/>
                </a:solidFill>
                <a:cs typeface="Times New Roman" panose="02020603050405020304" pitchFamily="18" charset="0"/>
              </a:rPr>
              <a:t>d</a:t>
            </a:r>
          </a:p>
        </p:txBody>
      </p:sp>
      <p:pic>
        <p:nvPicPr>
          <p:cNvPr id="4" name="Imagen 3">
            <a:extLst>
              <a:ext uri="{FF2B5EF4-FFF2-40B4-BE49-F238E27FC236}">
                <a16:creationId xmlns="" xmlns:a16="http://schemas.microsoft.com/office/drawing/2014/main" id="{8E9682F6-1236-46C4-93E7-B4A24FC19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38" y="3844765"/>
            <a:ext cx="3549649" cy="2366432"/>
          </a:xfrm>
          <a:prstGeom prst="rect">
            <a:avLst/>
          </a:prstGeom>
          <a:ln>
            <a:noFill/>
          </a:ln>
          <a:effectLst/>
        </p:spPr>
      </p:pic>
      <p:sp>
        <p:nvSpPr>
          <p:cNvPr id="27" name="CuadroTexto 26">
            <a:extLst>
              <a:ext uri="{FF2B5EF4-FFF2-40B4-BE49-F238E27FC236}">
                <a16:creationId xmlns="" xmlns:a16="http://schemas.microsoft.com/office/drawing/2014/main" id="{62A3E307-97A7-468C-B58E-1C8BE08F9A8A}"/>
              </a:ext>
            </a:extLst>
          </p:cNvPr>
          <p:cNvSpPr txBox="1"/>
          <p:nvPr/>
        </p:nvSpPr>
        <p:spPr>
          <a:xfrm>
            <a:off x="5145614" y="1759854"/>
            <a:ext cx="653350" cy="1200329"/>
          </a:xfrm>
          <a:prstGeom prst="rect">
            <a:avLst/>
          </a:prstGeom>
          <a:noFill/>
        </p:spPr>
        <p:txBody>
          <a:bodyPr wrap="square" rtlCol="0">
            <a:spAutoFit/>
          </a:bodyPr>
          <a:lstStyle/>
          <a:p>
            <a:r>
              <a:rPr lang="es-GT" sz="7200" b="1" dirty="0">
                <a:solidFill>
                  <a:schemeClr val="bg1"/>
                </a:solidFill>
                <a:latin typeface="Calibri" panose="020F0502020204030204" pitchFamily="34" charset="0"/>
                <a:cs typeface="Calibri" panose="020F0502020204030204" pitchFamily="34" charset="0"/>
              </a:rPr>
              <a:t>c</a:t>
            </a:r>
          </a:p>
        </p:txBody>
      </p:sp>
    </p:spTree>
    <p:extLst>
      <p:ext uri="{BB962C8B-B14F-4D97-AF65-F5344CB8AC3E}">
        <p14:creationId xmlns:p14="http://schemas.microsoft.com/office/powerpoint/2010/main" val="287931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0AFAB471-5626-4B4B-A34D-52FFAE8DF44F}"/>
              </a:ext>
            </a:extLst>
          </p:cNvPr>
          <p:cNvPicPr/>
          <p:nvPr/>
        </p:nvPicPr>
        <p:blipFill>
          <a:blip r:embed="rId2">
            <a:extLst>
              <a:ext uri="{28A0092B-C50C-407E-A947-70E740481C1C}">
                <a14:useLocalDpi xmlns:a14="http://schemas.microsoft.com/office/drawing/2010/main" val="0"/>
              </a:ext>
            </a:extLst>
          </a:blip>
          <a:stretch>
            <a:fillRect/>
          </a:stretch>
        </p:blipFill>
        <p:spPr>
          <a:xfrm>
            <a:off x="8274297" y="2511504"/>
            <a:ext cx="3230551" cy="2359930"/>
          </a:xfrm>
          <a:prstGeom prst="rect">
            <a:avLst/>
          </a:prstGeom>
        </p:spPr>
      </p:pic>
      <p:sp>
        <p:nvSpPr>
          <p:cNvPr id="12" name="CuadroTexto 11">
            <a:extLst>
              <a:ext uri="{FF2B5EF4-FFF2-40B4-BE49-F238E27FC236}">
                <a16:creationId xmlns="" xmlns:a16="http://schemas.microsoft.com/office/drawing/2014/main" id="{0D9A6152-7C4B-4847-BDB1-E3A37DD47990}"/>
              </a:ext>
            </a:extLst>
          </p:cNvPr>
          <p:cNvSpPr txBox="1"/>
          <p:nvPr/>
        </p:nvSpPr>
        <p:spPr>
          <a:xfrm>
            <a:off x="0" y="5781118"/>
            <a:ext cx="7610168" cy="400110"/>
          </a:xfrm>
          <a:prstGeom prst="rect">
            <a:avLst/>
          </a:prstGeom>
          <a:noFill/>
        </p:spPr>
        <p:txBody>
          <a:bodyPr wrap="square" rtlCol="0">
            <a:spAutoFit/>
          </a:bodyPr>
          <a:lstStyle/>
          <a:p>
            <a:pPr algn="ctr"/>
            <a:r>
              <a:rPr lang="es-ES" sz="2000" b="1" dirty="0"/>
              <a:t>AVISO:</a:t>
            </a:r>
            <a:r>
              <a:rPr lang="es-ES" sz="2000" dirty="0"/>
              <a:t> CONRED 119, INAB</a:t>
            </a:r>
            <a:r>
              <a:rPr lang="es-GT" sz="2000" dirty="0"/>
              <a:t> y a la Municipalidad de su localidad</a:t>
            </a:r>
            <a:endParaRPr lang="es-ES" sz="2000" dirty="0"/>
          </a:p>
        </p:txBody>
      </p:sp>
      <p:pic>
        <p:nvPicPr>
          <p:cNvPr id="13" name="Imagen 12">
            <a:extLst>
              <a:ext uri="{FF2B5EF4-FFF2-40B4-BE49-F238E27FC236}">
                <a16:creationId xmlns="" xmlns:a16="http://schemas.microsoft.com/office/drawing/2014/main" id="{D7375807-3E75-4CBA-938B-0B491DE6E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6486"/>
            <a:ext cx="7610169" cy="4534632"/>
          </a:xfrm>
          <a:prstGeom prst="rect">
            <a:avLst/>
          </a:prstGeom>
        </p:spPr>
      </p:pic>
      <p:grpSp>
        <p:nvGrpSpPr>
          <p:cNvPr id="7" name="Grupo 6">
            <a:extLst>
              <a:ext uri="{FF2B5EF4-FFF2-40B4-BE49-F238E27FC236}">
                <a16:creationId xmlns="" xmlns:a16="http://schemas.microsoft.com/office/drawing/2014/main" id="{C02180C3-912E-47C5-A198-2F407DAC9B4C}"/>
              </a:ext>
            </a:extLst>
          </p:cNvPr>
          <p:cNvGrpSpPr/>
          <p:nvPr/>
        </p:nvGrpSpPr>
        <p:grpSpPr>
          <a:xfrm>
            <a:off x="6652726" y="1004979"/>
            <a:ext cx="5320784" cy="1200329"/>
            <a:chOff x="4440134" y="4962408"/>
            <a:chExt cx="6911214" cy="1451334"/>
          </a:xfrm>
        </p:grpSpPr>
        <p:grpSp>
          <p:nvGrpSpPr>
            <p:cNvPr id="8" name="Grupo 7">
              <a:extLst>
                <a:ext uri="{FF2B5EF4-FFF2-40B4-BE49-F238E27FC236}">
                  <a16:creationId xmlns="" xmlns:a16="http://schemas.microsoft.com/office/drawing/2014/main" id="{65E0CDF9-5DF5-4C86-8BBB-B251BA81C7BF}"/>
                </a:ext>
              </a:extLst>
            </p:cNvPr>
            <p:cNvGrpSpPr/>
            <p:nvPr/>
          </p:nvGrpSpPr>
          <p:grpSpPr>
            <a:xfrm>
              <a:off x="4440134" y="4962408"/>
              <a:ext cx="6911213" cy="1451334"/>
              <a:chOff x="1805792" y="1541737"/>
              <a:chExt cx="8323933" cy="1712259"/>
            </a:xfrm>
          </p:grpSpPr>
          <p:sp>
            <p:nvSpPr>
              <p:cNvPr id="11" name="Rectángulo redondeado 32">
                <a:extLst>
                  <a:ext uri="{FF2B5EF4-FFF2-40B4-BE49-F238E27FC236}">
                    <a16:creationId xmlns="" xmlns:a16="http://schemas.microsoft.com/office/drawing/2014/main" id="{849AEA29-CCF9-4099-893A-7D7A1684AC9F}"/>
                  </a:ext>
                </a:extLst>
              </p:cNvPr>
              <p:cNvSpPr/>
              <p:nvPr/>
            </p:nvSpPr>
            <p:spPr>
              <a:xfrm>
                <a:off x="2579433" y="1760957"/>
                <a:ext cx="7550292" cy="108853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latin typeface="Times New Roman" panose="02020603050405020304" pitchFamily="18" charset="0"/>
                  <a:cs typeface="Times New Roman" panose="02020603050405020304" pitchFamily="18" charset="0"/>
                </a:endParaRPr>
              </a:p>
            </p:txBody>
          </p:sp>
          <p:sp>
            <p:nvSpPr>
              <p:cNvPr id="14" name="Elipse 13">
                <a:extLst>
                  <a:ext uri="{FF2B5EF4-FFF2-40B4-BE49-F238E27FC236}">
                    <a16:creationId xmlns="" xmlns:a16="http://schemas.microsoft.com/office/drawing/2014/main" id="{CD68199B-3E75-40CD-86CE-47FB5EF65E01}"/>
                  </a:ext>
                </a:extLst>
              </p:cNvPr>
              <p:cNvSpPr/>
              <p:nvPr/>
            </p:nvSpPr>
            <p:spPr>
              <a:xfrm>
                <a:off x="1805792" y="1541737"/>
                <a:ext cx="1886580" cy="1712259"/>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s-GT" dirty="0">
                  <a:latin typeface="Times New Roman" panose="02020603050405020304" pitchFamily="18" charset="0"/>
                  <a:cs typeface="Times New Roman" panose="02020603050405020304" pitchFamily="18" charset="0"/>
                </a:endParaRPr>
              </a:p>
            </p:txBody>
          </p:sp>
        </p:grpSp>
        <p:sp>
          <p:nvSpPr>
            <p:cNvPr id="10" name="CuadroTexto 9">
              <a:extLst>
                <a:ext uri="{FF2B5EF4-FFF2-40B4-BE49-F238E27FC236}">
                  <a16:creationId xmlns="" xmlns:a16="http://schemas.microsoft.com/office/drawing/2014/main" id="{7044B074-3485-4BFF-A229-8877EA306BE1}"/>
                </a:ext>
              </a:extLst>
            </p:cNvPr>
            <p:cNvSpPr txBox="1"/>
            <p:nvPr/>
          </p:nvSpPr>
          <p:spPr>
            <a:xfrm>
              <a:off x="5730477" y="5226410"/>
              <a:ext cx="5620871" cy="369332"/>
            </a:xfrm>
            <a:prstGeom prst="rect">
              <a:avLst/>
            </a:prstGeom>
            <a:noFill/>
          </p:spPr>
          <p:txBody>
            <a:bodyPr wrap="square" rtlCol="0">
              <a:spAutoFit/>
            </a:bodyPr>
            <a:lstStyle/>
            <a:p>
              <a:pPr algn="just"/>
              <a:endParaRPr lang="es-GT" b="1" dirty="0">
                <a:latin typeface="Times New Roman" panose="02020603050405020304" pitchFamily="18" charset="0"/>
                <a:cs typeface="Times New Roman" panose="02020603050405020304" pitchFamily="18" charset="0"/>
              </a:endParaRPr>
            </a:p>
          </p:txBody>
        </p:sp>
      </p:grpSp>
      <p:sp>
        <p:nvSpPr>
          <p:cNvPr id="15" name="CuadroTexto 14">
            <a:extLst>
              <a:ext uri="{FF2B5EF4-FFF2-40B4-BE49-F238E27FC236}">
                <a16:creationId xmlns="" xmlns:a16="http://schemas.microsoft.com/office/drawing/2014/main" id="{768C8153-D2E1-4956-AD1E-1521D5F1ABB6}"/>
              </a:ext>
            </a:extLst>
          </p:cNvPr>
          <p:cNvSpPr txBox="1"/>
          <p:nvPr/>
        </p:nvSpPr>
        <p:spPr>
          <a:xfrm>
            <a:off x="6917718" y="934404"/>
            <a:ext cx="653350" cy="1200329"/>
          </a:xfrm>
          <a:prstGeom prst="rect">
            <a:avLst/>
          </a:prstGeom>
          <a:noFill/>
        </p:spPr>
        <p:txBody>
          <a:bodyPr wrap="square" rtlCol="0">
            <a:spAutoFit/>
          </a:bodyPr>
          <a:lstStyle/>
          <a:p>
            <a:r>
              <a:rPr lang="es-ES" sz="7200" b="1" dirty="0">
                <a:solidFill>
                  <a:schemeClr val="bg1"/>
                </a:solidFill>
                <a:latin typeface="Calibri" panose="020F0502020204030204" pitchFamily="34" charset="0"/>
                <a:cs typeface="Calibri" panose="020F0502020204030204" pitchFamily="34" charset="0"/>
              </a:rPr>
              <a:t>e</a:t>
            </a:r>
            <a:endParaRPr lang="es-GT" sz="7200" b="1" dirty="0">
              <a:solidFill>
                <a:schemeClr val="bg1"/>
              </a:solidFill>
              <a:latin typeface="Calibri" panose="020F0502020204030204" pitchFamily="34" charset="0"/>
              <a:cs typeface="Calibri" panose="020F0502020204030204" pitchFamily="34" charset="0"/>
            </a:endParaRPr>
          </a:p>
        </p:txBody>
      </p:sp>
      <p:sp>
        <p:nvSpPr>
          <p:cNvPr id="16" name="CuadroTexto 15">
            <a:extLst>
              <a:ext uri="{FF2B5EF4-FFF2-40B4-BE49-F238E27FC236}">
                <a16:creationId xmlns="" xmlns:a16="http://schemas.microsoft.com/office/drawing/2014/main" id="{0D31DF7F-DFF9-45D3-BA18-1D78C945BB0B}"/>
              </a:ext>
            </a:extLst>
          </p:cNvPr>
          <p:cNvSpPr txBox="1"/>
          <p:nvPr/>
        </p:nvSpPr>
        <p:spPr>
          <a:xfrm>
            <a:off x="8022873" y="1297946"/>
            <a:ext cx="3797652" cy="461665"/>
          </a:xfrm>
          <a:prstGeom prst="rect">
            <a:avLst/>
          </a:prstGeom>
          <a:noFill/>
        </p:spPr>
        <p:txBody>
          <a:bodyPr wrap="square">
            <a:spAutoFit/>
          </a:bodyPr>
          <a:lstStyle/>
          <a:p>
            <a:r>
              <a:rPr lang="es-ES" sz="2400" b="0" kern="1200" dirty="0">
                <a:solidFill>
                  <a:schemeClr val="tx1"/>
                </a:solidFill>
                <a:effectLst/>
                <a:cs typeface="Times New Roman" panose="02020603050405020304" pitchFamily="18" charset="0"/>
              </a:rPr>
              <a:t>Sistema de alerta temprana</a:t>
            </a:r>
            <a:endParaRPr lang="es-GT" sz="2400" dirty="0">
              <a:cs typeface="Times New Roman" panose="02020603050405020304" pitchFamily="18" charset="0"/>
            </a:endParaRPr>
          </a:p>
        </p:txBody>
      </p:sp>
    </p:spTree>
    <p:extLst>
      <p:ext uri="{BB962C8B-B14F-4D97-AF65-F5344CB8AC3E}">
        <p14:creationId xmlns:p14="http://schemas.microsoft.com/office/powerpoint/2010/main" val="2318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4615137" y="1639335"/>
            <a:ext cx="7147839" cy="1335867"/>
            <a:chOff x="4132729" y="950258"/>
            <a:chExt cx="7951694" cy="1129554"/>
          </a:xfrm>
        </p:grpSpPr>
        <p:grpSp>
          <p:nvGrpSpPr>
            <p:cNvPr id="11" name="Grupo 10"/>
            <p:cNvGrpSpPr/>
            <p:nvPr/>
          </p:nvGrpSpPr>
          <p:grpSpPr>
            <a:xfrm>
              <a:off x="4132729" y="950258"/>
              <a:ext cx="7951694" cy="1129554"/>
              <a:chOff x="4132729" y="950258"/>
              <a:chExt cx="7951694" cy="1129554"/>
            </a:xfrm>
          </p:grpSpPr>
          <p:sp>
            <p:nvSpPr>
              <p:cNvPr id="9" name="Redondear rectángulo de esquina diagonal 8"/>
              <p:cNvSpPr/>
              <p:nvPr/>
            </p:nvSpPr>
            <p:spPr>
              <a:xfrm>
                <a:off x="4132729" y="950259"/>
                <a:ext cx="7951694" cy="1129553"/>
              </a:xfrm>
              <a:prstGeom prst="round2Diag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10" name="Redondear rectángulo de esquina diagonal 9"/>
              <p:cNvSpPr/>
              <p:nvPr/>
            </p:nvSpPr>
            <p:spPr>
              <a:xfrm>
                <a:off x="4132729" y="950258"/>
                <a:ext cx="1039906" cy="1129553"/>
              </a:xfrm>
              <a:prstGeom prst="round2Diag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GT"/>
              </a:p>
            </p:txBody>
          </p:sp>
        </p:grpSp>
        <p:sp>
          <p:nvSpPr>
            <p:cNvPr id="12" name="CuadroTexto 11"/>
            <p:cNvSpPr txBox="1"/>
            <p:nvPr/>
          </p:nvSpPr>
          <p:spPr>
            <a:xfrm>
              <a:off x="5318101" y="1057231"/>
              <a:ext cx="6766322" cy="1014949"/>
            </a:xfrm>
            <a:prstGeom prst="rect">
              <a:avLst/>
            </a:prstGeom>
            <a:noFill/>
          </p:spPr>
          <p:txBody>
            <a:bodyPr wrap="square" rtlCol="0">
              <a:spAutoFit/>
            </a:bodyPr>
            <a:lstStyle/>
            <a:p>
              <a:pPr algn="just"/>
              <a:r>
                <a:rPr lang="es-GT" sz="1800" dirty="0">
                  <a:ea typeface="Calibri" panose="020F0502020204030204" pitchFamily="34" charset="0"/>
                  <a:cs typeface="Times New Roman" panose="02020603050405020304" pitchFamily="18" charset="0"/>
                </a:rPr>
                <a:t>Atención en más de </a:t>
              </a:r>
              <a:r>
                <a:rPr lang="es-GT" sz="1800" b="1" dirty="0" smtClean="0">
                  <a:ea typeface="Calibri" panose="020F0502020204030204" pitchFamily="34" charset="0"/>
                  <a:cs typeface="Times New Roman" panose="02020603050405020304" pitchFamily="18" charset="0"/>
                </a:rPr>
                <a:t>100 </a:t>
              </a:r>
              <a:r>
                <a:rPr lang="es-GT" sz="1800" b="1" dirty="0">
                  <a:ea typeface="Calibri" panose="020F0502020204030204" pitchFamily="34" charset="0"/>
                  <a:cs typeface="Times New Roman" panose="02020603050405020304" pitchFamily="18" charset="0"/>
                </a:rPr>
                <a:t>Turnos de control calendarizados</a:t>
              </a:r>
              <a:r>
                <a:rPr lang="es-GT" sz="1800" dirty="0">
                  <a:ea typeface="Calibri" panose="020F0502020204030204" pitchFamily="34" charset="0"/>
                  <a:cs typeface="Times New Roman" panose="02020603050405020304" pitchFamily="18" charset="0"/>
                </a:rPr>
                <a:t>, por emergencias y Semana Santa como institución de soporte del sistema CONRED.</a:t>
              </a:r>
              <a:r>
                <a:rPr lang="es-GT" dirty="0"/>
                <a:t> En apresto con vehículo, combustible, personal y Herramienta.</a:t>
              </a:r>
            </a:p>
          </p:txBody>
        </p:sp>
      </p:grpSp>
      <p:grpSp>
        <p:nvGrpSpPr>
          <p:cNvPr id="19" name="Grupo 18"/>
          <p:cNvGrpSpPr/>
          <p:nvPr/>
        </p:nvGrpSpPr>
        <p:grpSpPr>
          <a:xfrm>
            <a:off x="4615136" y="3411277"/>
            <a:ext cx="7147839" cy="1200329"/>
            <a:chOff x="4132729" y="921119"/>
            <a:chExt cx="7951694" cy="1200329"/>
          </a:xfrm>
        </p:grpSpPr>
        <p:grpSp>
          <p:nvGrpSpPr>
            <p:cNvPr id="20" name="Grupo 19"/>
            <p:cNvGrpSpPr/>
            <p:nvPr/>
          </p:nvGrpSpPr>
          <p:grpSpPr>
            <a:xfrm>
              <a:off x="4132729" y="950258"/>
              <a:ext cx="7951694" cy="1129554"/>
              <a:chOff x="4132729" y="950258"/>
              <a:chExt cx="7951694" cy="1129554"/>
            </a:xfrm>
          </p:grpSpPr>
          <p:sp>
            <p:nvSpPr>
              <p:cNvPr id="22" name="Redondear rectángulo de esquina diagonal 21"/>
              <p:cNvSpPr/>
              <p:nvPr/>
            </p:nvSpPr>
            <p:spPr>
              <a:xfrm>
                <a:off x="4132729" y="950259"/>
                <a:ext cx="7951694" cy="1129553"/>
              </a:xfrm>
              <a:prstGeom prst="round2Diag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3" name="Redondear rectángulo de esquina diagonal 22"/>
              <p:cNvSpPr/>
              <p:nvPr/>
            </p:nvSpPr>
            <p:spPr>
              <a:xfrm>
                <a:off x="4132729" y="950258"/>
                <a:ext cx="1039906" cy="1129553"/>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GT" dirty="0"/>
              </a:p>
            </p:txBody>
          </p:sp>
        </p:grpSp>
        <p:sp>
          <p:nvSpPr>
            <p:cNvPr id="21" name="CuadroTexto 20"/>
            <p:cNvSpPr txBox="1"/>
            <p:nvPr/>
          </p:nvSpPr>
          <p:spPr>
            <a:xfrm>
              <a:off x="5318102" y="921119"/>
              <a:ext cx="6766321" cy="1200329"/>
            </a:xfrm>
            <a:prstGeom prst="rect">
              <a:avLst/>
            </a:prstGeom>
            <a:noFill/>
          </p:spPr>
          <p:txBody>
            <a:bodyPr wrap="square" rtlCol="0">
              <a:spAutoFit/>
            </a:bodyPr>
            <a:lstStyle/>
            <a:p>
              <a:pPr algn="just"/>
              <a:r>
                <a:rPr lang="es-GT" sz="1800" b="1" dirty="0">
                  <a:latin typeface="Calibri" panose="020F0502020204030204" pitchFamily="34" charset="0"/>
                  <a:ea typeface="Calibri" panose="020F0502020204030204" pitchFamily="34" charset="0"/>
                  <a:cs typeface="Calibri" panose="020F0502020204030204" pitchFamily="34" charset="0"/>
                </a:rPr>
                <a:t>9 Responsables de Protección Forestal</a:t>
              </a:r>
              <a:r>
                <a:rPr lang="es-GT" sz="1800" dirty="0">
                  <a:latin typeface="Calibri" panose="020F0502020204030204" pitchFamily="34" charset="0"/>
                  <a:ea typeface="Calibri" panose="020F0502020204030204" pitchFamily="34" charset="0"/>
                  <a:cs typeface="Calibri" panose="020F0502020204030204" pitchFamily="34" charset="0"/>
                </a:rPr>
                <a:t>, con vehículo disponible para asistir, asesorar y/o combatir incendios forestales por emergencias en coordinación a nivel de Sistema CONRED, uno por cada Dirección Regional.</a:t>
              </a:r>
              <a:endParaRPr lang="es-GT" dirty="0">
                <a:latin typeface="Calibri" panose="020F0502020204030204" pitchFamily="34" charset="0"/>
                <a:cs typeface="Calibri" panose="020F0502020204030204" pitchFamily="34" charset="0"/>
              </a:endParaRPr>
            </a:p>
          </p:txBody>
        </p:sp>
      </p:grpSp>
      <p:sp>
        <p:nvSpPr>
          <p:cNvPr id="29" name="Rectangle 3" descr="Rectangle: Click to edit Master text styles&#10;Second level&#10;Third level&#10;Fourth level&#10;Fifth level"/>
          <p:cNvSpPr txBox="1">
            <a:spLocks noChangeArrowheads="1"/>
          </p:cNvSpPr>
          <p:nvPr/>
        </p:nvSpPr>
        <p:spPr bwMode="auto">
          <a:xfrm>
            <a:off x="6277820" y="786106"/>
            <a:ext cx="3822468" cy="670191"/>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bodyPr>
          <a:lstStyle/>
          <a:p>
            <a:pPr marL="342900" lvl="0" indent="-342900" algn="ctr" fontAlgn="base">
              <a:spcBef>
                <a:spcPct val="20000"/>
              </a:spcBef>
              <a:spcAft>
                <a:spcPct val="0"/>
              </a:spcAft>
              <a:buClr>
                <a:schemeClr val="hlink"/>
              </a:buClr>
              <a:buSzPct val="110000"/>
              <a:defRPr/>
            </a:pPr>
            <a:r>
              <a:rPr lang="es-ES_tradnl" sz="3600" b="1" dirty="0">
                <a:solidFill>
                  <a:schemeClr val="bg1"/>
                </a:solidFill>
                <a:cs typeface="Times New Roman" panose="02020603050405020304" pitchFamily="18" charset="0"/>
              </a:rPr>
              <a:t>SUPRESIÓN</a:t>
            </a:r>
          </a:p>
        </p:txBody>
      </p:sp>
      <p:sp>
        <p:nvSpPr>
          <p:cNvPr id="30" name="CuadroTexto 29"/>
          <p:cNvSpPr txBox="1"/>
          <p:nvPr/>
        </p:nvSpPr>
        <p:spPr>
          <a:xfrm>
            <a:off x="4615137" y="1625353"/>
            <a:ext cx="934778" cy="1200329"/>
          </a:xfrm>
          <a:prstGeom prst="rect">
            <a:avLst/>
          </a:prstGeom>
          <a:noFill/>
        </p:spPr>
        <p:txBody>
          <a:bodyPr wrap="square" rtlCol="0">
            <a:spAutoFit/>
          </a:bodyPr>
          <a:lstStyle/>
          <a:p>
            <a:pPr algn="ctr"/>
            <a:r>
              <a:rPr lang="es-GT" sz="7200" b="1" dirty="0">
                <a:solidFill>
                  <a:schemeClr val="bg1"/>
                </a:solidFill>
              </a:rPr>
              <a:t>1</a:t>
            </a:r>
          </a:p>
        </p:txBody>
      </p:sp>
      <p:sp>
        <p:nvSpPr>
          <p:cNvPr id="31" name="CuadroTexto 30"/>
          <p:cNvSpPr txBox="1"/>
          <p:nvPr/>
        </p:nvSpPr>
        <p:spPr>
          <a:xfrm>
            <a:off x="4615133" y="3411277"/>
            <a:ext cx="934781" cy="1200329"/>
          </a:xfrm>
          <a:prstGeom prst="rect">
            <a:avLst/>
          </a:prstGeom>
          <a:noFill/>
        </p:spPr>
        <p:txBody>
          <a:bodyPr wrap="square" rtlCol="0">
            <a:spAutoFit/>
          </a:bodyPr>
          <a:lstStyle/>
          <a:p>
            <a:pPr algn="ctr"/>
            <a:r>
              <a:rPr lang="es-GT" sz="7200" b="1" dirty="0">
                <a:solidFill>
                  <a:schemeClr val="bg1"/>
                </a:solidFill>
              </a:rPr>
              <a:t>2</a:t>
            </a:r>
          </a:p>
        </p:txBody>
      </p:sp>
      <p:sp>
        <p:nvSpPr>
          <p:cNvPr id="33" name="CuadroTexto 32"/>
          <p:cNvSpPr txBox="1"/>
          <p:nvPr/>
        </p:nvSpPr>
        <p:spPr>
          <a:xfrm>
            <a:off x="4569840" y="5256246"/>
            <a:ext cx="538786" cy="1200329"/>
          </a:xfrm>
          <a:prstGeom prst="rect">
            <a:avLst/>
          </a:prstGeom>
          <a:noFill/>
        </p:spPr>
        <p:txBody>
          <a:bodyPr wrap="square" rtlCol="0">
            <a:spAutoFit/>
          </a:bodyPr>
          <a:lstStyle/>
          <a:p>
            <a:r>
              <a:rPr lang="es-GT" sz="7200" b="1" dirty="0">
                <a:solidFill>
                  <a:schemeClr val="bg1"/>
                </a:solidFill>
              </a:rPr>
              <a:t>4</a:t>
            </a:r>
          </a:p>
        </p:txBody>
      </p:sp>
      <p:grpSp>
        <p:nvGrpSpPr>
          <p:cNvPr id="34" name="Grupo 33">
            <a:extLst>
              <a:ext uri="{FF2B5EF4-FFF2-40B4-BE49-F238E27FC236}">
                <a16:creationId xmlns="" xmlns:a16="http://schemas.microsoft.com/office/drawing/2014/main" id="{4F03E37D-6A53-47B6-A515-E2C1B36D1466}"/>
              </a:ext>
            </a:extLst>
          </p:cNvPr>
          <p:cNvGrpSpPr/>
          <p:nvPr/>
        </p:nvGrpSpPr>
        <p:grpSpPr>
          <a:xfrm>
            <a:off x="4615135" y="4976905"/>
            <a:ext cx="7147839" cy="1158693"/>
            <a:chOff x="4132729" y="921119"/>
            <a:chExt cx="7951694" cy="1158693"/>
          </a:xfrm>
        </p:grpSpPr>
        <p:grpSp>
          <p:nvGrpSpPr>
            <p:cNvPr id="35" name="Grupo 34">
              <a:extLst>
                <a:ext uri="{FF2B5EF4-FFF2-40B4-BE49-F238E27FC236}">
                  <a16:creationId xmlns="" xmlns:a16="http://schemas.microsoft.com/office/drawing/2014/main" id="{F5C13594-EA6B-4701-B73E-B5D709C46E85}"/>
                </a:ext>
              </a:extLst>
            </p:cNvPr>
            <p:cNvGrpSpPr/>
            <p:nvPr/>
          </p:nvGrpSpPr>
          <p:grpSpPr>
            <a:xfrm>
              <a:off x="4132729" y="950258"/>
              <a:ext cx="7951694" cy="1129554"/>
              <a:chOff x="4132729" y="950258"/>
              <a:chExt cx="7951694" cy="1129554"/>
            </a:xfrm>
          </p:grpSpPr>
          <p:sp>
            <p:nvSpPr>
              <p:cNvPr id="37" name="Redondear rectángulo de esquina diagonal 21">
                <a:extLst>
                  <a:ext uri="{FF2B5EF4-FFF2-40B4-BE49-F238E27FC236}">
                    <a16:creationId xmlns="" xmlns:a16="http://schemas.microsoft.com/office/drawing/2014/main" id="{16188F75-0EED-4CA4-A8AF-3605BFE35698}"/>
                  </a:ext>
                </a:extLst>
              </p:cNvPr>
              <p:cNvSpPr/>
              <p:nvPr/>
            </p:nvSpPr>
            <p:spPr>
              <a:xfrm>
                <a:off x="4132729" y="950259"/>
                <a:ext cx="7951694" cy="1129553"/>
              </a:xfrm>
              <a:prstGeom prst="round2Diag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38" name="Redondear rectángulo de esquina diagonal 22">
                <a:extLst>
                  <a:ext uri="{FF2B5EF4-FFF2-40B4-BE49-F238E27FC236}">
                    <a16:creationId xmlns="" xmlns:a16="http://schemas.microsoft.com/office/drawing/2014/main" id="{A0F2C2AF-567C-4E19-ABC2-37DF7596527B}"/>
                  </a:ext>
                </a:extLst>
              </p:cNvPr>
              <p:cNvSpPr/>
              <p:nvPr/>
            </p:nvSpPr>
            <p:spPr>
              <a:xfrm>
                <a:off x="4132729" y="950258"/>
                <a:ext cx="1039906" cy="1129553"/>
              </a:xfrm>
              <a:prstGeom prst="round2Diag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s-GT"/>
              </a:p>
            </p:txBody>
          </p:sp>
        </p:grpSp>
        <p:sp>
          <p:nvSpPr>
            <p:cNvPr id="36" name="CuadroTexto 35">
              <a:extLst>
                <a:ext uri="{FF2B5EF4-FFF2-40B4-BE49-F238E27FC236}">
                  <a16:creationId xmlns="" xmlns:a16="http://schemas.microsoft.com/office/drawing/2014/main" id="{509C55D1-EB17-41D1-B56E-791E332BD3F5}"/>
                </a:ext>
              </a:extLst>
            </p:cNvPr>
            <p:cNvSpPr txBox="1"/>
            <p:nvPr/>
          </p:nvSpPr>
          <p:spPr>
            <a:xfrm>
              <a:off x="5318102" y="921119"/>
              <a:ext cx="6766321" cy="923330"/>
            </a:xfrm>
            <a:prstGeom prst="rect">
              <a:avLst/>
            </a:prstGeom>
            <a:noFill/>
          </p:spPr>
          <p:txBody>
            <a:bodyPr wrap="square" rtlCol="0">
              <a:spAutoFit/>
            </a:bodyPr>
            <a:lstStyle/>
            <a:p>
              <a:pPr algn="just"/>
              <a:r>
                <a:rPr lang="es-GT" sz="1800" b="1" dirty="0">
                  <a:latin typeface="Calibri" panose="020F0502020204030204" pitchFamily="34" charset="0"/>
                  <a:ea typeface="Calibri" panose="020F0502020204030204" pitchFamily="34" charset="0"/>
                  <a:cs typeface="Times New Roman" panose="02020603050405020304" pitchFamily="18" charset="0"/>
                </a:rPr>
                <a:t>2 Bambi </a:t>
              </a:r>
              <a:r>
                <a:rPr lang="es-GT" sz="1800" b="1" dirty="0" err="1">
                  <a:latin typeface="Calibri" panose="020F0502020204030204" pitchFamily="34" charset="0"/>
                  <a:ea typeface="Calibri" panose="020F0502020204030204" pitchFamily="34" charset="0"/>
                  <a:cs typeface="Times New Roman" panose="02020603050405020304" pitchFamily="18" charset="0"/>
                </a:rPr>
                <a:t>Bucket</a:t>
              </a:r>
              <a:r>
                <a:rPr lang="es-GT" sz="1800" b="1" dirty="0">
                  <a:latin typeface="Calibri" panose="020F0502020204030204" pitchFamily="34" charset="0"/>
                  <a:ea typeface="Calibri" panose="020F0502020204030204" pitchFamily="34" charset="0"/>
                  <a:cs typeface="Times New Roman" panose="02020603050405020304" pitchFamily="18" charset="0"/>
                </a:rPr>
                <a:t> </a:t>
              </a:r>
              <a:r>
                <a:rPr lang="es-GT" sz="1800" dirty="0">
                  <a:latin typeface="Calibri" panose="020F0502020204030204" pitchFamily="34" charset="0"/>
                  <a:ea typeface="Calibri" panose="020F0502020204030204" pitchFamily="34" charset="0"/>
                  <a:cs typeface="Times New Roman" panose="02020603050405020304" pitchFamily="18" charset="0"/>
                </a:rPr>
                <a:t>(bolsa par transportar agua) para el combate aéreo de incendios, disponibles en las instalaciones de la  Comandancia de la Fuerza Aérea Guatemalteca. </a:t>
              </a:r>
              <a:endParaRPr lang="es-GT" dirty="0"/>
            </a:p>
          </p:txBody>
        </p:sp>
      </p:grpSp>
      <p:pic>
        <p:nvPicPr>
          <p:cNvPr id="8" name="Imagen 7">
            <a:extLst>
              <a:ext uri="{FF2B5EF4-FFF2-40B4-BE49-F238E27FC236}">
                <a16:creationId xmlns="" xmlns:a16="http://schemas.microsoft.com/office/drawing/2014/main" id="{ADD408C5-0553-4599-BE6B-DFB983F42BC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3039" b="23218"/>
          <a:stretch/>
        </p:blipFill>
        <p:spPr>
          <a:xfrm>
            <a:off x="1521743" y="4390423"/>
            <a:ext cx="2982715" cy="1975193"/>
          </a:xfrm>
          <a:prstGeom prst="rect">
            <a:avLst/>
          </a:prstGeom>
          <a:effectLst/>
        </p:spPr>
      </p:pic>
      <p:sp>
        <p:nvSpPr>
          <p:cNvPr id="39" name="CuadroTexto 38">
            <a:extLst>
              <a:ext uri="{FF2B5EF4-FFF2-40B4-BE49-F238E27FC236}">
                <a16:creationId xmlns="" xmlns:a16="http://schemas.microsoft.com/office/drawing/2014/main" id="{C99654CA-3115-4B9D-A933-871F7A97722D}"/>
              </a:ext>
            </a:extLst>
          </p:cNvPr>
          <p:cNvSpPr txBox="1"/>
          <p:nvPr/>
        </p:nvSpPr>
        <p:spPr>
          <a:xfrm>
            <a:off x="4630208" y="4976905"/>
            <a:ext cx="934781" cy="1200329"/>
          </a:xfrm>
          <a:prstGeom prst="rect">
            <a:avLst/>
          </a:prstGeom>
          <a:noFill/>
        </p:spPr>
        <p:txBody>
          <a:bodyPr wrap="square" rtlCol="0">
            <a:spAutoFit/>
          </a:bodyPr>
          <a:lstStyle/>
          <a:p>
            <a:pPr algn="ctr"/>
            <a:r>
              <a:rPr lang="es-GT" sz="7200" b="1" dirty="0">
                <a:solidFill>
                  <a:schemeClr val="bg1"/>
                </a:solidFill>
              </a:rPr>
              <a:t>3</a:t>
            </a:r>
          </a:p>
        </p:txBody>
      </p:sp>
      <p:pic>
        <p:nvPicPr>
          <p:cNvPr id="2" name="Imagen 1"/>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345524" y="2467577"/>
            <a:ext cx="1944221" cy="2399253"/>
          </a:xfrm>
          <a:prstGeom prst="rect">
            <a:avLst/>
          </a:prstGeom>
          <a:ln>
            <a:noFill/>
          </a:ln>
          <a:effectLst/>
        </p:spPr>
      </p:pic>
      <p:pic>
        <p:nvPicPr>
          <p:cNvPr id="4" name="Imagen 3"/>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1870867" y="1062077"/>
            <a:ext cx="2633591" cy="1975193"/>
          </a:xfrm>
          <a:prstGeom prst="rect">
            <a:avLst/>
          </a:prstGeom>
          <a:ln>
            <a:noFill/>
          </a:ln>
          <a:effectLst/>
        </p:spPr>
      </p:pic>
    </p:spTree>
    <p:extLst>
      <p:ext uri="{BB962C8B-B14F-4D97-AF65-F5344CB8AC3E}">
        <p14:creationId xmlns:p14="http://schemas.microsoft.com/office/powerpoint/2010/main" val="51273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 xmlns:a16="http://schemas.microsoft.com/office/drawing/2014/main" id="{3746D24D-DFA2-4F24-8DBE-16F479207B32}"/>
              </a:ext>
            </a:extLst>
          </p:cNvPr>
          <p:cNvSpPr txBox="1"/>
          <p:nvPr/>
        </p:nvSpPr>
        <p:spPr>
          <a:xfrm>
            <a:off x="4933235" y="1663902"/>
            <a:ext cx="538786" cy="1200329"/>
          </a:xfrm>
          <a:prstGeom prst="rect">
            <a:avLst/>
          </a:prstGeom>
          <a:noFill/>
        </p:spPr>
        <p:txBody>
          <a:bodyPr wrap="square" rtlCol="0">
            <a:spAutoFit/>
          </a:bodyPr>
          <a:lstStyle/>
          <a:p>
            <a:r>
              <a:rPr lang="es-GT" sz="7200" b="1" dirty="0">
                <a:solidFill>
                  <a:schemeClr val="bg1"/>
                </a:solidFill>
              </a:rPr>
              <a:t>4</a:t>
            </a:r>
          </a:p>
        </p:txBody>
      </p:sp>
      <p:pic>
        <p:nvPicPr>
          <p:cNvPr id="21" name="Imagen 20">
            <a:extLst>
              <a:ext uri="{FF2B5EF4-FFF2-40B4-BE49-F238E27FC236}">
                <a16:creationId xmlns="" xmlns:a16="http://schemas.microsoft.com/office/drawing/2014/main" id="{82F746CC-39A6-4BA9-8797-23E6A007F1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002" t="-7671" b="-1"/>
          <a:stretch/>
        </p:blipFill>
        <p:spPr>
          <a:xfrm>
            <a:off x="1029230" y="1169939"/>
            <a:ext cx="2763291" cy="2874759"/>
          </a:xfrm>
          <a:prstGeom prst="rect">
            <a:avLst/>
          </a:prstGeom>
          <a:ln>
            <a:noFill/>
          </a:ln>
          <a:effectLst/>
        </p:spPr>
      </p:pic>
      <p:pic>
        <p:nvPicPr>
          <p:cNvPr id="3" name="Imagen 2">
            <a:extLst>
              <a:ext uri="{FF2B5EF4-FFF2-40B4-BE49-F238E27FC236}">
                <a16:creationId xmlns="" xmlns:a16="http://schemas.microsoft.com/office/drawing/2014/main" id="{7BC67A59-C08B-4D1D-8718-EEB7BA3AE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230" y="4162635"/>
            <a:ext cx="2763291" cy="2072469"/>
          </a:xfrm>
          <a:prstGeom prst="rect">
            <a:avLst/>
          </a:prstGeom>
          <a:effectLst/>
        </p:spPr>
      </p:pic>
      <p:grpSp>
        <p:nvGrpSpPr>
          <p:cNvPr id="16" name="Grupo 15">
            <a:extLst>
              <a:ext uri="{FF2B5EF4-FFF2-40B4-BE49-F238E27FC236}">
                <a16:creationId xmlns="" xmlns:a16="http://schemas.microsoft.com/office/drawing/2014/main" id="{C3A90C43-A554-4E72-B81A-1572E15D2AF0}"/>
              </a:ext>
            </a:extLst>
          </p:cNvPr>
          <p:cNvGrpSpPr/>
          <p:nvPr/>
        </p:nvGrpSpPr>
        <p:grpSpPr>
          <a:xfrm>
            <a:off x="4615137" y="1850481"/>
            <a:ext cx="7147839" cy="1702694"/>
            <a:chOff x="4132729" y="950257"/>
            <a:chExt cx="7951694" cy="1439728"/>
          </a:xfrm>
        </p:grpSpPr>
        <p:grpSp>
          <p:nvGrpSpPr>
            <p:cNvPr id="17" name="Grupo 16">
              <a:extLst>
                <a:ext uri="{FF2B5EF4-FFF2-40B4-BE49-F238E27FC236}">
                  <a16:creationId xmlns="" xmlns:a16="http://schemas.microsoft.com/office/drawing/2014/main" id="{E8F229A3-418D-4A53-85C3-8A83F7680FC1}"/>
                </a:ext>
              </a:extLst>
            </p:cNvPr>
            <p:cNvGrpSpPr/>
            <p:nvPr/>
          </p:nvGrpSpPr>
          <p:grpSpPr>
            <a:xfrm>
              <a:off x="4132729" y="950257"/>
              <a:ext cx="7951694" cy="1439728"/>
              <a:chOff x="4132729" y="950257"/>
              <a:chExt cx="7951694" cy="1439728"/>
            </a:xfrm>
          </p:grpSpPr>
          <p:sp>
            <p:nvSpPr>
              <p:cNvPr id="19" name="Redondear rectángulo de esquina diagonal 8">
                <a:extLst>
                  <a:ext uri="{FF2B5EF4-FFF2-40B4-BE49-F238E27FC236}">
                    <a16:creationId xmlns="" xmlns:a16="http://schemas.microsoft.com/office/drawing/2014/main" id="{944DCD7F-2E56-4538-9B4A-ACB783342AC2}"/>
                  </a:ext>
                </a:extLst>
              </p:cNvPr>
              <p:cNvSpPr/>
              <p:nvPr/>
            </p:nvSpPr>
            <p:spPr>
              <a:xfrm>
                <a:off x="4132729" y="950259"/>
                <a:ext cx="7951694" cy="1439726"/>
              </a:xfrm>
              <a:prstGeom prst="round2Diag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20" name="Redondear rectángulo de esquina diagonal 9">
                <a:extLst>
                  <a:ext uri="{FF2B5EF4-FFF2-40B4-BE49-F238E27FC236}">
                    <a16:creationId xmlns="" xmlns:a16="http://schemas.microsoft.com/office/drawing/2014/main" id="{F510EED0-1ECA-4309-8C4D-471428EBEA1E}"/>
                  </a:ext>
                </a:extLst>
              </p:cNvPr>
              <p:cNvSpPr/>
              <p:nvPr/>
            </p:nvSpPr>
            <p:spPr>
              <a:xfrm>
                <a:off x="4132729" y="950257"/>
                <a:ext cx="1039907" cy="1439727"/>
              </a:xfrm>
              <a:prstGeom prst="round2DiagRec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s-GT"/>
              </a:p>
            </p:txBody>
          </p:sp>
        </p:grpSp>
        <p:sp>
          <p:nvSpPr>
            <p:cNvPr id="18" name="CuadroTexto 17">
              <a:extLst>
                <a:ext uri="{FF2B5EF4-FFF2-40B4-BE49-F238E27FC236}">
                  <a16:creationId xmlns="" xmlns:a16="http://schemas.microsoft.com/office/drawing/2014/main" id="{E667668C-117E-4662-992D-7D4155E5920D}"/>
                </a:ext>
              </a:extLst>
            </p:cNvPr>
            <p:cNvSpPr txBox="1"/>
            <p:nvPr/>
          </p:nvSpPr>
          <p:spPr>
            <a:xfrm>
              <a:off x="5318101" y="1057231"/>
              <a:ext cx="6596854" cy="1014949"/>
            </a:xfrm>
            <a:prstGeom prst="rect">
              <a:avLst/>
            </a:prstGeom>
            <a:noFill/>
          </p:spPr>
          <p:txBody>
            <a:bodyPr wrap="square" rtlCol="0">
              <a:spAutoFit/>
            </a:bodyPr>
            <a:lstStyle/>
            <a:p>
              <a:pPr algn="just"/>
              <a:r>
                <a:rPr lang="es-GT" b="1" dirty="0" smtClean="0">
                  <a:latin typeface="Calibri" panose="020F0502020204030204" pitchFamily="34" charset="0"/>
                  <a:cs typeface="Calibri" panose="020F0502020204030204" pitchFamily="34" charset="0"/>
                </a:rPr>
                <a:t>Mas de 50 cuadrillas </a:t>
              </a:r>
              <a:r>
                <a:rPr lang="es-GT" b="1" dirty="0">
                  <a:latin typeface="Calibri" panose="020F0502020204030204" pitchFamily="34" charset="0"/>
                  <a:cs typeface="Calibri" panose="020F0502020204030204" pitchFamily="34" charset="0"/>
                </a:rPr>
                <a:t>conformadas a nivel nacional</a:t>
              </a:r>
              <a:r>
                <a:rPr lang="es-GT" dirty="0">
                  <a:latin typeface="Calibri" panose="020F0502020204030204" pitchFamily="34" charset="0"/>
                  <a:cs typeface="Calibri" panose="020F0502020204030204" pitchFamily="34" charset="0"/>
                </a:rPr>
                <a:t>, </a:t>
              </a:r>
              <a:r>
                <a:rPr lang="es-GT" dirty="0">
                  <a:latin typeface="Calibri" panose="020F0502020204030204" pitchFamily="34" charset="0"/>
                  <a:ea typeface="Calibri" panose="020F0502020204030204" pitchFamily="34" charset="0"/>
                  <a:cs typeface="Calibri" panose="020F0502020204030204" pitchFamily="34" charset="0"/>
                </a:rPr>
                <a:t>cuadrillas de primera respuesta formadas, distribuidas </a:t>
              </a:r>
              <a:r>
                <a:rPr lang="es-GT" dirty="0" smtClean="0">
                  <a:latin typeface="Calibri" panose="020F0502020204030204" pitchFamily="34" charset="0"/>
                  <a:ea typeface="Calibri" panose="020F0502020204030204" pitchFamily="34" charset="0"/>
                  <a:cs typeface="Calibri" panose="020F0502020204030204" pitchFamily="34" charset="0"/>
                </a:rPr>
                <a:t>en cuadrillas </a:t>
              </a:r>
              <a:r>
                <a:rPr lang="es-GT" dirty="0">
                  <a:latin typeface="Calibri" panose="020F0502020204030204" pitchFamily="34" charset="0"/>
                  <a:ea typeface="Calibri" panose="020F0502020204030204" pitchFamily="34" charset="0"/>
                  <a:cs typeface="Calibri" panose="020F0502020204030204" pitchFamily="34" charset="0"/>
                </a:rPr>
                <a:t>municipales y </a:t>
              </a:r>
              <a:r>
                <a:rPr lang="es-GT" dirty="0" smtClean="0">
                  <a:latin typeface="Calibri" panose="020F0502020204030204" pitchFamily="34" charset="0"/>
                  <a:ea typeface="Calibri" panose="020F0502020204030204" pitchFamily="34" charset="0"/>
                  <a:cs typeface="Calibri" panose="020F0502020204030204" pitchFamily="34" charset="0"/>
                </a:rPr>
                <a:t>comunales </a:t>
              </a:r>
              <a:r>
                <a:rPr lang="es-GT" dirty="0">
                  <a:latin typeface="Calibri" panose="020F0502020204030204" pitchFamily="34" charset="0"/>
                  <a:ea typeface="Calibri" panose="020F0502020204030204" pitchFamily="34" charset="0"/>
                  <a:cs typeface="Calibri" panose="020F0502020204030204" pitchFamily="34" charset="0"/>
                </a:rPr>
                <a:t>de primera respuesta de personal voluntario capacitado y </a:t>
              </a:r>
              <a:r>
                <a:rPr lang="es-GT" dirty="0" smtClean="0">
                  <a:latin typeface="Calibri" panose="020F0502020204030204" pitchFamily="34" charset="0"/>
                  <a:ea typeface="Calibri" panose="020F0502020204030204" pitchFamily="34" charset="0"/>
                  <a:cs typeface="Calibri" panose="020F0502020204030204" pitchFamily="34" charset="0"/>
                </a:rPr>
                <a:t>cuadrillas de otro tipo.</a:t>
              </a:r>
              <a:endParaRPr lang="es-GT" sz="1100" dirty="0">
                <a:latin typeface="Calibri" panose="020F0502020204030204" pitchFamily="34" charset="0"/>
                <a:ea typeface="Calibri" panose="020F0502020204030204" pitchFamily="34" charset="0"/>
                <a:cs typeface="Calibri" panose="020F0502020204030204" pitchFamily="34" charset="0"/>
              </a:endParaRPr>
            </a:p>
          </p:txBody>
        </p:sp>
      </p:grpSp>
      <p:sp>
        <p:nvSpPr>
          <p:cNvPr id="22" name="CuadroTexto 21">
            <a:extLst>
              <a:ext uri="{FF2B5EF4-FFF2-40B4-BE49-F238E27FC236}">
                <a16:creationId xmlns="" xmlns:a16="http://schemas.microsoft.com/office/drawing/2014/main" id="{9E7BB950-E023-49FF-A25F-E807A8E8CBCA}"/>
              </a:ext>
            </a:extLst>
          </p:cNvPr>
          <p:cNvSpPr txBox="1"/>
          <p:nvPr/>
        </p:nvSpPr>
        <p:spPr>
          <a:xfrm>
            <a:off x="4615137" y="2101662"/>
            <a:ext cx="934778" cy="1200329"/>
          </a:xfrm>
          <a:prstGeom prst="rect">
            <a:avLst/>
          </a:prstGeom>
          <a:noFill/>
        </p:spPr>
        <p:txBody>
          <a:bodyPr wrap="square" rtlCol="0">
            <a:spAutoFit/>
          </a:bodyPr>
          <a:lstStyle/>
          <a:p>
            <a:pPr algn="ctr"/>
            <a:r>
              <a:rPr lang="es-GT" sz="7200" b="1" dirty="0">
                <a:solidFill>
                  <a:schemeClr val="bg1"/>
                </a:solidFill>
              </a:rPr>
              <a:t>4</a:t>
            </a:r>
          </a:p>
        </p:txBody>
      </p:sp>
      <p:sp>
        <p:nvSpPr>
          <p:cNvPr id="23" name="CuadroTexto 22">
            <a:extLst>
              <a:ext uri="{FF2B5EF4-FFF2-40B4-BE49-F238E27FC236}">
                <a16:creationId xmlns="" xmlns:a16="http://schemas.microsoft.com/office/drawing/2014/main" id="{123A3D94-2417-45E0-B1C9-0E1A5BFAA5C6}"/>
              </a:ext>
            </a:extLst>
          </p:cNvPr>
          <p:cNvSpPr txBox="1"/>
          <p:nvPr/>
        </p:nvSpPr>
        <p:spPr>
          <a:xfrm>
            <a:off x="4933235" y="3693020"/>
            <a:ext cx="538786" cy="1200329"/>
          </a:xfrm>
          <a:prstGeom prst="rect">
            <a:avLst/>
          </a:prstGeom>
          <a:noFill/>
        </p:spPr>
        <p:txBody>
          <a:bodyPr wrap="square" rtlCol="0">
            <a:spAutoFit/>
          </a:bodyPr>
          <a:lstStyle/>
          <a:p>
            <a:r>
              <a:rPr lang="es-GT" sz="7200" b="1" dirty="0">
                <a:solidFill>
                  <a:schemeClr val="bg1"/>
                </a:solidFill>
              </a:rPr>
              <a:t>4</a:t>
            </a:r>
          </a:p>
        </p:txBody>
      </p:sp>
      <p:grpSp>
        <p:nvGrpSpPr>
          <p:cNvPr id="24" name="Grupo 23">
            <a:extLst>
              <a:ext uri="{FF2B5EF4-FFF2-40B4-BE49-F238E27FC236}">
                <a16:creationId xmlns="" xmlns:a16="http://schemas.microsoft.com/office/drawing/2014/main" id="{49DED199-E6D3-407E-BFD6-B73E4B3D6F26}"/>
              </a:ext>
            </a:extLst>
          </p:cNvPr>
          <p:cNvGrpSpPr/>
          <p:nvPr/>
        </p:nvGrpSpPr>
        <p:grpSpPr>
          <a:xfrm>
            <a:off x="4615137" y="4336089"/>
            <a:ext cx="7147839" cy="1264932"/>
            <a:chOff x="4132729" y="950257"/>
            <a:chExt cx="7951694" cy="1069574"/>
          </a:xfrm>
        </p:grpSpPr>
        <p:grpSp>
          <p:nvGrpSpPr>
            <p:cNvPr id="25" name="Grupo 24">
              <a:extLst>
                <a:ext uri="{FF2B5EF4-FFF2-40B4-BE49-F238E27FC236}">
                  <a16:creationId xmlns="" xmlns:a16="http://schemas.microsoft.com/office/drawing/2014/main" id="{470E9A76-37ED-44B0-8470-8008A08DFFD7}"/>
                </a:ext>
              </a:extLst>
            </p:cNvPr>
            <p:cNvGrpSpPr/>
            <p:nvPr/>
          </p:nvGrpSpPr>
          <p:grpSpPr>
            <a:xfrm>
              <a:off x="4132729" y="950257"/>
              <a:ext cx="7951694" cy="1069574"/>
              <a:chOff x="4132729" y="950257"/>
              <a:chExt cx="7951694" cy="1069574"/>
            </a:xfrm>
          </p:grpSpPr>
          <p:sp>
            <p:nvSpPr>
              <p:cNvPr id="27" name="Redondear rectángulo de esquina diagonal 8">
                <a:extLst>
                  <a:ext uri="{FF2B5EF4-FFF2-40B4-BE49-F238E27FC236}">
                    <a16:creationId xmlns="" xmlns:a16="http://schemas.microsoft.com/office/drawing/2014/main" id="{847CD73A-52D3-4E31-8FD8-82B79E4E7443}"/>
                  </a:ext>
                </a:extLst>
              </p:cNvPr>
              <p:cNvSpPr/>
              <p:nvPr/>
            </p:nvSpPr>
            <p:spPr>
              <a:xfrm>
                <a:off x="4132729" y="950259"/>
                <a:ext cx="7951694" cy="1069572"/>
              </a:xfrm>
              <a:prstGeom prst="round2Diag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28" name="Redondear rectángulo de esquina diagonal 9">
                <a:extLst>
                  <a:ext uri="{FF2B5EF4-FFF2-40B4-BE49-F238E27FC236}">
                    <a16:creationId xmlns="" xmlns:a16="http://schemas.microsoft.com/office/drawing/2014/main" id="{192E256E-7026-4ECE-BF87-FA7C8A8200B8}"/>
                  </a:ext>
                </a:extLst>
              </p:cNvPr>
              <p:cNvSpPr/>
              <p:nvPr/>
            </p:nvSpPr>
            <p:spPr>
              <a:xfrm>
                <a:off x="4132729" y="950257"/>
                <a:ext cx="1039907" cy="1069572"/>
              </a:xfrm>
              <a:prstGeom prst="round2DiagRect">
                <a:avLst/>
              </a:prstGeom>
              <a:solidFill>
                <a:schemeClr val="bg1">
                  <a:lumMod val="5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s-GT"/>
              </a:p>
            </p:txBody>
          </p:sp>
        </p:grpSp>
        <p:sp>
          <p:nvSpPr>
            <p:cNvPr id="26" name="CuadroTexto 25">
              <a:extLst>
                <a:ext uri="{FF2B5EF4-FFF2-40B4-BE49-F238E27FC236}">
                  <a16:creationId xmlns="" xmlns:a16="http://schemas.microsoft.com/office/drawing/2014/main" id="{658244D5-FC1E-4C29-B7E0-82E9211376E2}"/>
                </a:ext>
              </a:extLst>
            </p:cNvPr>
            <p:cNvSpPr txBox="1"/>
            <p:nvPr/>
          </p:nvSpPr>
          <p:spPr>
            <a:xfrm>
              <a:off x="5318102" y="1057231"/>
              <a:ext cx="6520458" cy="780730"/>
            </a:xfrm>
            <a:prstGeom prst="rect">
              <a:avLst/>
            </a:prstGeom>
            <a:noFill/>
          </p:spPr>
          <p:txBody>
            <a:bodyPr wrap="square" rtlCol="0">
              <a:spAutoFit/>
            </a:bodyPr>
            <a:lstStyle/>
            <a:p>
              <a:pPr algn="just"/>
              <a:r>
                <a:rPr lang="es-GT" b="1" dirty="0" smtClean="0">
                  <a:cs typeface="Times New Roman" panose="02020603050405020304" pitchFamily="18" charset="0"/>
                </a:rPr>
                <a:t>Mas de 150 </a:t>
              </a:r>
              <a:r>
                <a:rPr lang="es-GT" b="1" dirty="0">
                  <a:cs typeface="Times New Roman" panose="02020603050405020304" pitchFamily="18" charset="0"/>
                </a:rPr>
                <a:t>brigadistas </a:t>
              </a:r>
              <a:r>
                <a:rPr lang="es-GT" dirty="0">
                  <a:cs typeface="Times New Roman" panose="02020603050405020304" pitchFamily="18" charset="0"/>
                </a:rPr>
                <a:t>voluntarios de primera </a:t>
              </a:r>
              <a:r>
                <a:rPr lang="es-GT" dirty="0" smtClean="0">
                  <a:cs typeface="Times New Roman" panose="02020603050405020304" pitchFamily="18" charset="0"/>
                </a:rPr>
                <a:t>respuesta capacitados y con </a:t>
              </a:r>
              <a:r>
                <a:rPr lang="es-GT" dirty="0">
                  <a:cs typeface="Times New Roman" panose="02020603050405020304" pitchFamily="18" charset="0"/>
                </a:rPr>
                <a:t>Equipo Personal de Protección y Herramienta manual par el combate de Incendios Forestales</a:t>
              </a:r>
              <a:r>
                <a:rPr lang="es-GT" dirty="0">
                  <a:ea typeface="Calibri" panose="020F0502020204030204" pitchFamily="34" charset="0"/>
                  <a:cs typeface="Calibri" panose="020F0502020204030204" pitchFamily="34" charset="0"/>
                </a:rPr>
                <a:t>.</a:t>
              </a:r>
              <a:endParaRPr lang="es-GT" sz="1100" dirty="0">
                <a:ea typeface="Calibri" panose="020F0502020204030204" pitchFamily="34" charset="0"/>
                <a:cs typeface="Calibri" panose="020F0502020204030204" pitchFamily="34" charset="0"/>
              </a:endParaRPr>
            </a:p>
          </p:txBody>
        </p:sp>
      </p:grpSp>
      <p:sp>
        <p:nvSpPr>
          <p:cNvPr id="29" name="CuadroTexto 28">
            <a:extLst>
              <a:ext uri="{FF2B5EF4-FFF2-40B4-BE49-F238E27FC236}">
                <a16:creationId xmlns="" xmlns:a16="http://schemas.microsoft.com/office/drawing/2014/main" id="{703BEFAB-36EE-4210-9EBB-F7EE54A65A07}"/>
              </a:ext>
            </a:extLst>
          </p:cNvPr>
          <p:cNvSpPr txBox="1"/>
          <p:nvPr/>
        </p:nvSpPr>
        <p:spPr>
          <a:xfrm>
            <a:off x="4615137" y="4324218"/>
            <a:ext cx="934778" cy="1200329"/>
          </a:xfrm>
          <a:prstGeom prst="rect">
            <a:avLst/>
          </a:prstGeom>
          <a:noFill/>
        </p:spPr>
        <p:txBody>
          <a:bodyPr wrap="square" rtlCol="0">
            <a:spAutoFit/>
          </a:bodyPr>
          <a:lstStyle/>
          <a:p>
            <a:pPr algn="ctr"/>
            <a:r>
              <a:rPr lang="es-GT" sz="7200" b="1" dirty="0">
                <a:solidFill>
                  <a:schemeClr val="bg1"/>
                </a:solidFill>
              </a:rPr>
              <a:t>5</a:t>
            </a:r>
          </a:p>
        </p:txBody>
      </p:sp>
    </p:spTree>
    <p:extLst>
      <p:ext uri="{BB962C8B-B14F-4D97-AF65-F5344CB8AC3E}">
        <p14:creationId xmlns:p14="http://schemas.microsoft.com/office/powerpoint/2010/main" val="39103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 xmlns:a16="http://schemas.microsoft.com/office/drawing/2014/main" id="{142985A0-D9D0-46D0-A27E-6E0605902B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232" y="1959429"/>
            <a:ext cx="4029705" cy="4029705"/>
          </a:xfrm>
          <a:prstGeom prst="rect">
            <a:avLst/>
          </a:prstGeom>
        </p:spPr>
      </p:pic>
      <p:pic>
        <p:nvPicPr>
          <p:cNvPr id="16" name="Imagen 15">
            <a:extLst>
              <a:ext uri="{FF2B5EF4-FFF2-40B4-BE49-F238E27FC236}">
                <a16:creationId xmlns="" xmlns:a16="http://schemas.microsoft.com/office/drawing/2014/main" id="{B4AC5E6C-7616-4D0F-B3B0-5C758268D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1776" y="1959427"/>
            <a:ext cx="4029704" cy="4029704"/>
          </a:xfrm>
          <a:prstGeom prst="rect">
            <a:avLst/>
          </a:prstGeom>
        </p:spPr>
      </p:pic>
      <p:sp>
        <p:nvSpPr>
          <p:cNvPr id="21" name="Rectangle 3" descr="Rectangle: Click to edit Master text styles&#10;Second level&#10;Third level&#10;Fourth level&#10;Fifth level">
            <a:extLst>
              <a:ext uri="{FF2B5EF4-FFF2-40B4-BE49-F238E27FC236}">
                <a16:creationId xmlns="" xmlns:a16="http://schemas.microsoft.com/office/drawing/2014/main" id="{97699870-954A-4F21-AFF6-F86DE07AE345}"/>
              </a:ext>
            </a:extLst>
          </p:cNvPr>
          <p:cNvSpPr txBox="1">
            <a:spLocks noChangeArrowheads="1"/>
          </p:cNvSpPr>
          <p:nvPr/>
        </p:nvSpPr>
        <p:spPr bwMode="auto">
          <a:xfrm>
            <a:off x="3031487" y="1026367"/>
            <a:ext cx="6129027" cy="634160"/>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bodyPr>
          <a:lstStyle/>
          <a:p>
            <a:pPr algn="ctr"/>
            <a:r>
              <a:rPr lang="es-ES" sz="4400" b="1" kern="1200" dirty="0">
                <a:solidFill>
                  <a:schemeClr val="bg1"/>
                </a:solidFill>
                <a:effectLst/>
                <a:cs typeface="Times New Roman" panose="02020603050405020304" pitchFamily="18" charset="0"/>
              </a:rPr>
              <a:t>Plan de comunicación</a:t>
            </a:r>
            <a:endParaRPr lang="es-GT" sz="4400" b="1" dirty="0">
              <a:solidFill>
                <a:schemeClr val="bg1"/>
              </a:solidFill>
              <a:cs typeface="Times New Roman" panose="02020603050405020304" pitchFamily="18" charset="0"/>
            </a:endParaRPr>
          </a:p>
        </p:txBody>
      </p:sp>
      <p:pic>
        <p:nvPicPr>
          <p:cNvPr id="3" name="Imagen 2">
            <a:extLst>
              <a:ext uri="{FF2B5EF4-FFF2-40B4-BE49-F238E27FC236}">
                <a16:creationId xmlns="" xmlns:a16="http://schemas.microsoft.com/office/drawing/2014/main" id="{7D747DAA-824C-477A-8BB6-610CF56872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135" y="1959428"/>
            <a:ext cx="3223259" cy="4029706"/>
          </a:xfrm>
          <a:prstGeom prst="rect">
            <a:avLst/>
          </a:prstGeom>
        </p:spPr>
      </p:pic>
    </p:spTree>
    <p:extLst>
      <p:ext uri="{BB962C8B-B14F-4D97-AF65-F5344CB8AC3E}">
        <p14:creationId xmlns:p14="http://schemas.microsoft.com/office/powerpoint/2010/main" val="37795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F6A2597E-0ED0-458B-9121-9EB1F6E4D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665" y="2211554"/>
            <a:ext cx="1890045" cy="3373373"/>
          </a:xfrm>
          <a:prstGeom prst="rect">
            <a:avLst/>
          </a:prstGeom>
        </p:spPr>
      </p:pic>
      <p:sp>
        <p:nvSpPr>
          <p:cNvPr id="9" name="CuadroTexto 8"/>
          <p:cNvSpPr txBox="1"/>
          <p:nvPr/>
        </p:nvSpPr>
        <p:spPr>
          <a:xfrm>
            <a:off x="2423592" y="3898240"/>
            <a:ext cx="7344816" cy="584775"/>
          </a:xfrm>
          <a:prstGeom prst="rect">
            <a:avLst/>
          </a:prstGeom>
          <a:noFill/>
        </p:spPr>
        <p:txBody>
          <a:bodyPr wrap="square" rtlCol="0">
            <a:spAutoFit/>
          </a:bodyPr>
          <a:lstStyle/>
          <a:p>
            <a:pPr algn="ctr"/>
            <a:r>
              <a:rPr lang="es-GT" sz="3200" dirty="0">
                <a:latin typeface="Helvetica-Narrow-Bold" pitchFamily="2" charset="0"/>
              </a:rPr>
              <a:t>¡Gracias por su atención!</a:t>
            </a:r>
          </a:p>
        </p:txBody>
      </p:sp>
      <p:pic>
        <p:nvPicPr>
          <p:cNvPr id="4" name="Imagen 3">
            <a:extLst>
              <a:ext uri="{FF2B5EF4-FFF2-40B4-BE49-F238E27FC236}">
                <a16:creationId xmlns="" xmlns:a16="http://schemas.microsoft.com/office/drawing/2014/main" id="{A1CE2683-044F-4D90-903A-B294C287C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4936" y="2648156"/>
            <a:ext cx="2642128" cy="1142782"/>
          </a:xfrm>
          <a:prstGeom prst="rect">
            <a:avLst/>
          </a:prstGeom>
        </p:spPr>
      </p:pic>
    </p:spTree>
    <p:extLst>
      <p:ext uri="{BB962C8B-B14F-4D97-AF65-F5344CB8AC3E}">
        <p14:creationId xmlns:p14="http://schemas.microsoft.com/office/powerpoint/2010/main" val="155015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 xmlns:a16="http://schemas.microsoft.com/office/drawing/2014/main" id="{B4924A94-D595-4326-B044-0AB3C451BC24}"/>
              </a:ext>
            </a:extLst>
          </p:cNvPr>
          <p:cNvSpPr/>
          <p:nvPr/>
        </p:nvSpPr>
        <p:spPr>
          <a:xfrm>
            <a:off x="2145855" y="1007522"/>
            <a:ext cx="7900290" cy="868249"/>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chemeClr val="bg1"/>
                </a:solidFill>
                <a:effectLst/>
                <a:uLnTx/>
                <a:uFillTx/>
                <a:cs typeface="Times New Roman" panose="02020603050405020304" pitchFamily="18" charset="0"/>
              </a:rPr>
              <a:t>INTEGRACIÓN AL SISTEMA CONRED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dirty="0">
                <a:ln>
                  <a:noFill/>
                </a:ln>
                <a:solidFill>
                  <a:schemeClr val="bg1"/>
                </a:solidFill>
                <a:effectLst/>
                <a:uLnTx/>
                <a:uFillTx/>
                <a:cs typeface="Times New Roman" panose="02020603050405020304" pitchFamily="18" charset="0"/>
              </a:rPr>
              <a:t>PARA LA</a:t>
            </a:r>
            <a:r>
              <a:rPr kumimoji="0" lang="es-ES" sz="2400" b="1" i="0" u="none" strike="noStrike" kern="0" cap="none" spc="0" normalizeH="0" noProof="0" dirty="0">
                <a:ln>
                  <a:noFill/>
                </a:ln>
                <a:solidFill>
                  <a:schemeClr val="bg1"/>
                </a:solidFill>
                <a:effectLst/>
                <a:uLnTx/>
                <a:uFillTx/>
                <a:cs typeface="Times New Roman" panose="02020603050405020304" pitchFamily="18" charset="0"/>
              </a:rPr>
              <a:t> ATENCIÓN DE INCENDIOS FORESTALES</a:t>
            </a:r>
            <a:endParaRPr kumimoji="0" lang="es-GT" sz="2800" b="1" i="0" u="none" strike="noStrike" kern="0" cap="none" spc="0" normalizeH="0" baseline="0" noProof="0" dirty="0">
              <a:ln>
                <a:noFill/>
              </a:ln>
              <a:solidFill>
                <a:schemeClr val="bg1"/>
              </a:solidFill>
              <a:effectLst/>
              <a:uLnTx/>
              <a:uFillTx/>
              <a:cs typeface="Times New Roman" panose="02020603050405020304" pitchFamily="18" charset="0"/>
            </a:endParaRPr>
          </a:p>
        </p:txBody>
      </p:sp>
      <p:sp>
        <p:nvSpPr>
          <p:cNvPr id="5" name="CuadroTexto 4">
            <a:extLst>
              <a:ext uri="{FF2B5EF4-FFF2-40B4-BE49-F238E27FC236}">
                <a16:creationId xmlns="" xmlns:a16="http://schemas.microsoft.com/office/drawing/2014/main" id="{418E1088-B0B4-4C14-8A1A-1A7CDF3D106F}"/>
              </a:ext>
            </a:extLst>
          </p:cNvPr>
          <p:cNvSpPr txBox="1"/>
          <p:nvPr/>
        </p:nvSpPr>
        <p:spPr>
          <a:xfrm>
            <a:off x="4143309" y="2210798"/>
            <a:ext cx="390538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altLang="es-GT" sz="2000" b="1" i="0" u="none" strike="noStrike" kern="0" cap="none" spc="0" normalizeH="0" baseline="0" noProof="0" dirty="0">
                <a:ln>
                  <a:noFill/>
                </a:ln>
                <a:solidFill>
                  <a:prstClr val="black"/>
                </a:solidFill>
                <a:effectLst/>
                <a:uLnTx/>
                <a:uFillTx/>
                <a:cs typeface="Times New Roman" panose="02020603050405020304" pitchFamily="18" charset="0"/>
              </a:rPr>
              <a:t>MITIGACIÓN Y PREVENCIÓN</a:t>
            </a:r>
            <a:endParaRPr kumimoji="0" lang="es-GT" altLang="es-GT" sz="2000" b="1" i="0" u="none" strike="noStrike" kern="0" cap="none" spc="0" normalizeH="0" baseline="0" noProof="0" dirty="0">
              <a:ln>
                <a:noFill/>
              </a:ln>
              <a:solidFill>
                <a:prstClr val="black"/>
              </a:solidFill>
              <a:effectLst/>
              <a:uLnTx/>
              <a:uFillTx/>
              <a:cs typeface="Times New Roman" panose="02020603050405020304" pitchFamily="18" charset="0"/>
            </a:endParaRPr>
          </a:p>
        </p:txBody>
      </p:sp>
      <p:pic>
        <p:nvPicPr>
          <p:cNvPr id="6" name="Picture 7">
            <a:extLst>
              <a:ext uri="{FF2B5EF4-FFF2-40B4-BE49-F238E27FC236}">
                <a16:creationId xmlns="" xmlns:a16="http://schemas.microsoft.com/office/drawing/2014/main" id="{C55695EE-FB6C-468A-AC62-BDFABE5E10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434" y="2706651"/>
            <a:ext cx="1178892" cy="112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 xmlns:a16="http://schemas.microsoft.com/office/drawing/2014/main" id="{A7FB71ED-1DC3-421A-A741-EA07E7FD80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8291" y="4786872"/>
            <a:ext cx="1905235" cy="126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a:extLst>
              <a:ext uri="{FF2B5EF4-FFF2-40B4-BE49-F238E27FC236}">
                <a16:creationId xmlns="" xmlns:a16="http://schemas.microsoft.com/office/drawing/2014/main" id="{F14D39A3-83C6-4658-9744-EFF03DE3E9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654" y="4951819"/>
            <a:ext cx="832385" cy="87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 xmlns:a16="http://schemas.microsoft.com/office/drawing/2014/main" id="{978DFE00-567E-46DA-9723-FC3E3E1804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5155" y="4836343"/>
            <a:ext cx="1126708" cy="11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a:extLst>
              <a:ext uri="{FF2B5EF4-FFF2-40B4-BE49-F238E27FC236}">
                <a16:creationId xmlns="" xmlns:a16="http://schemas.microsoft.com/office/drawing/2014/main" id="{13A4E015-CCE5-497C-BA98-DA9F6705D9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4898" y="4815648"/>
            <a:ext cx="1209487" cy="120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 xmlns:a16="http://schemas.microsoft.com/office/drawing/2014/main" id="{3965AAE8-DAE5-4553-86A2-68CC77B68C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385" y="4843822"/>
            <a:ext cx="1050827" cy="105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a:extLst>
              <a:ext uri="{FF2B5EF4-FFF2-40B4-BE49-F238E27FC236}">
                <a16:creationId xmlns="" xmlns:a16="http://schemas.microsoft.com/office/drawing/2014/main" id="{13C0E21B-FD59-4BC5-B0F8-3038537EA5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18430" y="4872598"/>
            <a:ext cx="1448625" cy="10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 xmlns:a16="http://schemas.microsoft.com/office/drawing/2014/main" id="{5F13A541-0D2E-453B-AE73-49A482C11A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3332" y="2809211"/>
            <a:ext cx="3226834" cy="969019"/>
          </a:xfrm>
          <a:prstGeom prst="rect">
            <a:avLst/>
          </a:prstGeom>
        </p:spPr>
      </p:pic>
      <p:sp>
        <p:nvSpPr>
          <p:cNvPr id="14" name="9 Rectángulo">
            <a:extLst>
              <a:ext uri="{FF2B5EF4-FFF2-40B4-BE49-F238E27FC236}">
                <a16:creationId xmlns="" xmlns:a16="http://schemas.microsoft.com/office/drawing/2014/main" id="{FED113EE-D443-400C-8C22-7B82B8A25E09}"/>
              </a:ext>
            </a:extLst>
          </p:cNvPr>
          <p:cNvSpPr>
            <a:spLocks noChangeArrowheads="1"/>
          </p:cNvSpPr>
          <p:nvPr/>
        </p:nvSpPr>
        <p:spPr bwMode="auto">
          <a:xfrm>
            <a:off x="4660351" y="4378395"/>
            <a:ext cx="28712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s-MX" altLang="es-GT" sz="2000" b="1" kern="0" dirty="0">
                <a:solidFill>
                  <a:prstClr val="black"/>
                </a:solidFill>
                <a:latin typeface="+mn-lt"/>
                <a:ea typeface="+mn-ea"/>
                <a:cs typeface="Times New Roman" panose="02020603050405020304" pitchFamily="18" charset="0"/>
              </a:rPr>
              <a:t>RESPUESTA A INCENDIOS</a:t>
            </a:r>
            <a:endParaRPr lang="es-GT" altLang="es-GT" sz="2000" b="1" kern="0" dirty="0">
              <a:solidFill>
                <a:prstClr val="black"/>
              </a:solidFill>
              <a:latin typeface="+mn-lt"/>
              <a:ea typeface="+mn-ea"/>
              <a:cs typeface="Times New Roman" panose="02020603050405020304" pitchFamily="18" charset="0"/>
            </a:endParaRPr>
          </a:p>
        </p:txBody>
      </p:sp>
      <p:pic>
        <p:nvPicPr>
          <p:cNvPr id="15" name="Picture 2" descr="Logotipo Insivumeh">
            <a:extLst>
              <a:ext uri="{FF2B5EF4-FFF2-40B4-BE49-F238E27FC236}">
                <a16:creationId xmlns="" xmlns:a16="http://schemas.microsoft.com/office/drawing/2014/main" id="{A2C8AB3A-5DA2-42A2-8059-567E315599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6212" y="2706651"/>
            <a:ext cx="1082510" cy="10825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Ministerio de Agricultura, Ganadería y Alimentación (Guatemala) - EcuRed">
            <a:extLst>
              <a:ext uri="{FF2B5EF4-FFF2-40B4-BE49-F238E27FC236}">
                <a16:creationId xmlns="" xmlns:a16="http://schemas.microsoft.com/office/drawing/2014/main" id="{165018A9-6AF0-4F7C-A169-3006BC3787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42218" y="2538751"/>
            <a:ext cx="1927813" cy="12504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nab">
            <a:extLst>
              <a:ext uri="{FF2B5EF4-FFF2-40B4-BE49-F238E27FC236}">
                <a16:creationId xmlns="" xmlns:a16="http://schemas.microsoft.com/office/drawing/2014/main" id="{57F5A13E-CCFB-4BD0-BC23-46356636C1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411" y="2668820"/>
            <a:ext cx="1887297" cy="10839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PNC de Guatemala (@PNCdeGuatemala) | Twitter">
            <a:extLst>
              <a:ext uri="{FF2B5EF4-FFF2-40B4-BE49-F238E27FC236}">
                <a16:creationId xmlns="" xmlns:a16="http://schemas.microsoft.com/office/drawing/2014/main" id="{1F17D524-A8F5-42BB-8477-A5630CB0DE3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62763" y="2580194"/>
            <a:ext cx="1250410" cy="12504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 xmlns:a16="http://schemas.microsoft.com/office/drawing/2014/main" id="{3DA8161D-0A69-44A4-AA84-213DFBF9EED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l="47154" t="62493" r="34348" b="17657"/>
          <a:stretch/>
        </p:blipFill>
        <p:spPr bwMode="auto">
          <a:xfrm rot="241491">
            <a:off x="1343363" y="4991016"/>
            <a:ext cx="1620982" cy="803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40DECA36-AD12-4423-B2FB-2F12E2E2DE0A}"/>
              </a:ext>
            </a:extLst>
          </p:cNvPr>
          <p:cNvSpPr txBox="1"/>
          <p:nvPr/>
        </p:nvSpPr>
        <p:spPr>
          <a:xfrm>
            <a:off x="373549" y="2351850"/>
            <a:ext cx="5543302" cy="3600986"/>
          </a:xfrm>
          <a:prstGeom prst="rect">
            <a:avLst/>
          </a:prstGeom>
          <a:ln w="38100">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GT" sz="2400" dirty="0">
                <a:cs typeface="Times New Roman" panose="02020603050405020304" pitchFamily="18" charset="0"/>
              </a:rPr>
              <a:t>Los incendios forestales son una de las principales causas de degradación del patrimonio natural del  país, provocando daños directos a la fauna, flora, agua y suelo, contribuyendo a efectos negativos en la calidad de vida de seres humanos y deterioro en bienes y servicios que producen los bosques. </a:t>
            </a:r>
          </a:p>
          <a:p>
            <a:pPr algn="just"/>
            <a:endParaRPr lang="es-GT" sz="2400" dirty="0">
              <a:cs typeface="Times New Roman" panose="02020603050405020304" pitchFamily="18" charset="0"/>
            </a:endParaRPr>
          </a:p>
          <a:p>
            <a:pPr algn="just"/>
            <a:r>
              <a:rPr lang="es-GT" sz="1200" i="1" dirty="0">
                <a:cs typeface="Times New Roman" panose="02020603050405020304" pitchFamily="18" charset="0"/>
              </a:rPr>
              <a:t>(Protocolo Nacional Temporada de Incendios Forestales  2020-2021. Sistema CONRED)</a:t>
            </a:r>
          </a:p>
        </p:txBody>
      </p:sp>
      <p:sp>
        <p:nvSpPr>
          <p:cNvPr id="5" name="Rectángulo: esquinas redondeadas 4">
            <a:extLst>
              <a:ext uri="{FF2B5EF4-FFF2-40B4-BE49-F238E27FC236}">
                <a16:creationId xmlns="" xmlns:a16="http://schemas.microsoft.com/office/drawing/2014/main" id="{F5870794-4565-4363-93C8-BFDD6C564130}"/>
              </a:ext>
            </a:extLst>
          </p:cNvPr>
          <p:cNvSpPr/>
          <p:nvPr/>
        </p:nvSpPr>
        <p:spPr>
          <a:xfrm>
            <a:off x="2321767" y="922446"/>
            <a:ext cx="7548466" cy="954349"/>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s-GT" sz="2400" b="1" dirty="0">
                <a:solidFill>
                  <a:schemeClr val="bg1"/>
                </a:solidFill>
                <a:cs typeface="Times New Roman" panose="02020603050405020304" pitchFamily="18" charset="0"/>
              </a:rPr>
              <a:t>INICIO DE TEMPORADA DE INCENDIOS FORESTALES </a:t>
            </a:r>
          </a:p>
          <a:p>
            <a:pPr algn="ctr"/>
            <a:r>
              <a:rPr lang="es-GT" sz="2400" b="1" dirty="0" smtClean="0">
                <a:solidFill>
                  <a:schemeClr val="bg1"/>
                </a:solidFill>
                <a:cs typeface="Times New Roman" panose="02020603050405020304" pitchFamily="18" charset="0"/>
              </a:rPr>
              <a:t>2021-2022</a:t>
            </a:r>
            <a:endParaRPr lang="es-GT" sz="2400" b="1" dirty="0">
              <a:solidFill>
                <a:schemeClr val="bg1"/>
              </a:solidFill>
              <a:cs typeface="Times New Roman" panose="02020603050405020304" pitchFamily="18" charset="0"/>
            </a:endParaRPr>
          </a:p>
        </p:txBody>
      </p:sp>
      <p:pic>
        <p:nvPicPr>
          <p:cNvPr id="2" name="WhatsApp Video 2022-02-06 at 4.42.23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332" t="34114" r="-212" b="34118"/>
          <a:stretch/>
        </p:blipFill>
        <p:spPr>
          <a:xfrm>
            <a:off x="6678592" y="2351850"/>
            <a:ext cx="4876495" cy="3120957"/>
          </a:xfrm>
          <a:prstGeom prst="rect">
            <a:avLst/>
          </a:prstGeom>
        </p:spPr>
      </p:pic>
    </p:spTree>
    <p:extLst>
      <p:ext uri="{BB962C8B-B14F-4D97-AF65-F5344CB8AC3E}">
        <p14:creationId xmlns:p14="http://schemas.microsoft.com/office/powerpoint/2010/main" val="170142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8871" y="837074"/>
            <a:ext cx="10515600" cy="1325563"/>
          </a:xfrm>
        </p:spPr>
        <p:txBody>
          <a:bodyPr>
            <a:noAutofit/>
          </a:bodyPr>
          <a:lstStyle/>
          <a:p>
            <a:r>
              <a:rPr lang="es-GT" sz="2800" dirty="0" smtClean="0"/>
              <a:t>La temporada de incendios 2020-2021 fue una de las temporadas menos intensas de incendios de los últimos veinte años, registrándose una cantidad de 350, y una superficie afectada de 7,284 Ha.</a:t>
            </a:r>
            <a:endParaRPr lang="es-GT" sz="2800"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502788767"/>
              </p:ext>
            </p:extLst>
          </p:nvPr>
        </p:nvGraphicFramePr>
        <p:xfrm>
          <a:off x="1595283" y="2162637"/>
          <a:ext cx="6516329" cy="4040438"/>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a:picLocks noChangeAspect="1"/>
          </p:cNvPicPr>
          <p:nvPr/>
        </p:nvPicPr>
        <p:blipFill>
          <a:blip r:embed="rId3"/>
          <a:stretch>
            <a:fillRect/>
          </a:stretch>
        </p:blipFill>
        <p:spPr>
          <a:xfrm>
            <a:off x="8694217" y="2303674"/>
            <a:ext cx="1870500" cy="3899401"/>
          </a:xfrm>
          <a:prstGeom prst="rect">
            <a:avLst/>
          </a:prstGeom>
        </p:spPr>
      </p:pic>
    </p:spTree>
    <p:extLst>
      <p:ext uri="{BB962C8B-B14F-4D97-AF65-F5344CB8AC3E}">
        <p14:creationId xmlns:p14="http://schemas.microsoft.com/office/powerpoint/2010/main" val="2939003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A8893C96-AA30-48FB-B1F4-7F994C876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921" y="690080"/>
            <a:ext cx="5639109" cy="5713503"/>
          </a:xfrm>
          <a:prstGeom prst="rect">
            <a:avLst/>
          </a:prstGeom>
        </p:spPr>
      </p:pic>
      <p:grpSp>
        <p:nvGrpSpPr>
          <p:cNvPr id="33" name="Grupo 32"/>
          <p:cNvGrpSpPr/>
          <p:nvPr/>
        </p:nvGrpSpPr>
        <p:grpSpPr>
          <a:xfrm>
            <a:off x="7506392" y="2853423"/>
            <a:ext cx="981063" cy="918143"/>
            <a:chOff x="6329827" y="744374"/>
            <a:chExt cx="749527" cy="804428"/>
          </a:xfrm>
        </p:grpSpPr>
        <p:sp>
          <p:nvSpPr>
            <p:cNvPr id="34" name="Lágrima 33"/>
            <p:cNvSpPr/>
            <p:nvPr/>
          </p:nvSpPr>
          <p:spPr>
            <a:xfrm rot="8159661">
              <a:off x="6329827" y="799275"/>
              <a:ext cx="749527" cy="749527"/>
            </a:xfrm>
            <a:prstGeom prst="teardrop">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600" dirty="0">
                <a:latin typeface="Times New Roman" panose="02020603050405020304" pitchFamily="18" charset="0"/>
                <a:cs typeface="Times New Roman" panose="02020603050405020304" pitchFamily="18" charset="0"/>
              </a:endParaRPr>
            </a:p>
          </p:txBody>
        </p:sp>
        <p:grpSp>
          <p:nvGrpSpPr>
            <p:cNvPr id="36" name="Grupo 35"/>
            <p:cNvGrpSpPr/>
            <p:nvPr/>
          </p:nvGrpSpPr>
          <p:grpSpPr>
            <a:xfrm>
              <a:off x="6798065" y="744374"/>
              <a:ext cx="278295" cy="278295"/>
              <a:chOff x="9034670" y="2435087"/>
              <a:chExt cx="914400" cy="914400"/>
            </a:xfrm>
          </p:grpSpPr>
          <p:sp>
            <p:nvSpPr>
              <p:cNvPr id="37" name="Elipse 36"/>
              <p:cNvSpPr/>
              <p:nvPr/>
            </p:nvSpPr>
            <p:spPr>
              <a:xfrm>
                <a:off x="9034670" y="2435087"/>
                <a:ext cx="914400" cy="914400"/>
              </a:xfrm>
              <a:prstGeom prst="ellipse">
                <a:avLst/>
              </a:prstGeom>
              <a:solidFill>
                <a:schemeClr val="bg1"/>
              </a:solid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600">
                  <a:latin typeface="Times New Roman" panose="02020603050405020304" pitchFamily="18" charset="0"/>
                  <a:cs typeface="Times New Roman" panose="02020603050405020304" pitchFamily="18" charset="0"/>
                </a:endParaRPr>
              </a:p>
            </p:txBody>
          </p:sp>
          <p:sp>
            <p:nvSpPr>
              <p:cNvPr id="38" name="Multiplicar 37"/>
              <p:cNvSpPr/>
              <p:nvPr/>
            </p:nvSpPr>
            <p:spPr>
              <a:xfrm>
                <a:off x="9034670" y="2435087"/>
                <a:ext cx="914400" cy="914400"/>
              </a:xfrm>
              <a:prstGeom prst="mathMultiply">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600">
                  <a:latin typeface="Times New Roman" panose="02020603050405020304" pitchFamily="18" charset="0"/>
                  <a:cs typeface="Times New Roman" panose="02020603050405020304" pitchFamily="18" charset="0"/>
                </a:endParaRPr>
              </a:p>
            </p:txBody>
          </p:sp>
        </p:grpSp>
      </p:grpSp>
      <p:grpSp>
        <p:nvGrpSpPr>
          <p:cNvPr id="39" name="Grupo 38"/>
          <p:cNvGrpSpPr/>
          <p:nvPr/>
        </p:nvGrpSpPr>
        <p:grpSpPr>
          <a:xfrm>
            <a:off x="6131340" y="2812417"/>
            <a:ext cx="1604821" cy="1329106"/>
            <a:chOff x="6195246" y="744374"/>
            <a:chExt cx="986550" cy="804428"/>
          </a:xfrm>
        </p:grpSpPr>
        <p:sp>
          <p:nvSpPr>
            <p:cNvPr id="40" name="Lágrima 39"/>
            <p:cNvSpPr/>
            <p:nvPr/>
          </p:nvSpPr>
          <p:spPr>
            <a:xfrm rot="8159661">
              <a:off x="6329827" y="799275"/>
              <a:ext cx="749527" cy="749527"/>
            </a:xfrm>
            <a:prstGeom prst="teardrop">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600" dirty="0">
                <a:latin typeface="Times New Roman" panose="02020603050405020304" pitchFamily="18" charset="0"/>
                <a:cs typeface="Times New Roman" panose="02020603050405020304" pitchFamily="18" charset="0"/>
              </a:endParaRPr>
            </a:p>
          </p:txBody>
        </p:sp>
        <p:sp>
          <p:nvSpPr>
            <p:cNvPr id="41" name="CuadroTexto 40"/>
            <p:cNvSpPr txBox="1"/>
            <p:nvPr/>
          </p:nvSpPr>
          <p:spPr>
            <a:xfrm>
              <a:off x="6195246" y="1069112"/>
              <a:ext cx="986550" cy="204906"/>
            </a:xfrm>
            <a:prstGeom prst="rect">
              <a:avLst/>
            </a:prstGeom>
            <a:solidFill>
              <a:srgbClr val="70AD47"/>
            </a:solidFill>
            <a:ln>
              <a:noFill/>
            </a:ln>
          </p:spPr>
          <p:txBody>
            <a:bodyPr wrap="square" rtlCol="0">
              <a:spAutoFit/>
            </a:bodyPr>
            <a:lstStyle/>
            <a:p>
              <a:pPr algn="ctr"/>
              <a:r>
                <a:rPr lang="es-GT" sz="1600" b="1" dirty="0" err="1" smtClean="0">
                  <a:solidFill>
                    <a:schemeClr val="bg1"/>
                  </a:solidFill>
                  <a:cs typeface="Times New Roman" panose="02020603050405020304" pitchFamily="18" charset="0"/>
                </a:rPr>
                <a:t>Solola</a:t>
              </a:r>
              <a:endParaRPr lang="es-GT" sz="1600" b="1" dirty="0">
                <a:solidFill>
                  <a:schemeClr val="bg1"/>
                </a:solidFill>
                <a:cs typeface="Times New Roman" panose="02020603050405020304" pitchFamily="18" charset="0"/>
              </a:endParaRPr>
            </a:p>
          </p:txBody>
        </p:sp>
        <p:grpSp>
          <p:nvGrpSpPr>
            <p:cNvPr id="42" name="Grupo 41"/>
            <p:cNvGrpSpPr/>
            <p:nvPr/>
          </p:nvGrpSpPr>
          <p:grpSpPr>
            <a:xfrm>
              <a:off x="6798065" y="744374"/>
              <a:ext cx="278295" cy="278295"/>
              <a:chOff x="9034670" y="2435087"/>
              <a:chExt cx="914400" cy="914400"/>
            </a:xfrm>
          </p:grpSpPr>
          <p:sp>
            <p:nvSpPr>
              <p:cNvPr id="43" name="Elipse 42"/>
              <p:cNvSpPr/>
              <p:nvPr/>
            </p:nvSpPr>
            <p:spPr>
              <a:xfrm>
                <a:off x="9034670" y="2435087"/>
                <a:ext cx="914400" cy="914400"/>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600">
                  <a:latin typeface="Times New Roman" panose="02020603050405020304" pitchFamily="18" charset="0"/>
                  <a:cs typeface="Times New Roman" panose="02020603050405020304" pitchFamily="18" charset="0"/>
                </a:endParaRPr>
              </a:p>
            </p:txBody>
          </p:sp>
          <p:sp>
            <p:nvSpPr>
              <p:cNvPr id="44" name="Multiplicar 43"/>
              <p:cNvSpPr/>
              <p:nvPr/>
            </p:nvSpPr>
            <p:spPr>
              <a:xfrm>
                <a:off x="9034670" y="2435087"/>
                <a:ext cx="914400" cy="914400"/>
              </a:xfrm>
              <a:prstGeom prst="mathMultiply">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600">
                  <a:latin typeface="Times New Roman" panose="02020603050405020304" pitchFamily="18" charset="0"/>
                  <a:cs typeface="Times New Roman" panose="02020603050405020304" pitchFamily="18" charset="0"/>
                </a:endParaRPr>
              </a:p>
            </p:txBody>
          </p:sp>
        </p:grpSp>
      </p:grpSp>
      <p:grpSp>
        <p:nvGrpSpPr>
          <p:cNvPr id="45" name="Grupo 44"/>
          <p:cNvGrpSpPr/>
          <p:nvPr/>
        </p:nvGrpSpPr>
        <p:grpSpPr>
          <a:xfrm>
            <a:off x="9443660" y="3429174"/>
            <a:ext cx="809847" cy="749878"/>
            <a:chOff x="6329827" y="744374"/>
            <a:chExt cx="749527" cy="804428"/>
          </a:xfrm>
        </p:grpSpPr>
        <p:sp>
          <p:nvSpPr>
            <p:cNvPr id="46" name="Lágrima 45"/>
            <p:cNvSpPr/>
            <p:nvPr/>
          </p:nvSpPr>
          <p:spPr>
            <a:xfrm rot="8159661">
              <a:off x="6329827" y="799275"/>
              <a:ext cx="749527" cy="749527"/>
            </a:xfrm>
            <a:prstGeom prst="teardrop">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600" dirty="0">
                <a:latin typeface="Times New Roman" panose="02020603050405020304" pitchFamily="18" charset="0"/>
                <a:cs typeface="Times New Roman" panose="02020603050405020304" pitchFamily="18" charset="0"/>
              </a:endParaRPr>
            </a:p>
          </p:txBody>
        </p:sp>
        <p:grpSp>
          <p:nvGrpSpPr>
            <p:cNvPr id="48" name="Grupo 47"/>
            <p:cNvGrpSpPr/>
            <p:nvPr/>
          </p:nvGrpSpPr>
          <p:grpSpPr>
            <a:xfrm>
              <a:off x="6798065" y="744374"/>
              <a:ext cx="278295" cy="278295"/>
              <a:chOff x="9034670" y="2435087"/>
              <a:chExt cx="914400" cy="914400"/>
            </a:xfrm>
          </p:grpSpPr>
          <p:sp>
            <p:nvSpPr>
              <p:cNvPr id="49" name="Elipse 48"/>
              <p:cNvSpPr/>
              <p:nvPr/>
            </p:nvSpPr>
            <p:spPr>
              <a:xfrm>
                <a:off x="9034670" y="2435087"/>
                <a:ext cx="914400" cy="914400"/>
              </a:xfrm>
              <a:prstGeom prst="ellipse">
                <a:avLst/>
              </a:prstGeom>
              <a:solidFill>
                <a:schemeClr val="bg1"/>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600">
                  <a:latin typeface="Times New Roman" panose="02020603050405020304" pitchFamily="18" charset="0"/>
                  <a:cs typeface="Times New Roman" panose="02020603050405020304" pitchFamily="18" charset="0"/>
                </a:endParaRPr>
              </a:p>
            </p:txBody>
          </p:sp>
          <p:sp>
            <p:nvSpPr>
              <p:cNvPr id="50" name="Multiplicar 49"/>
              <p:cNvSpPr/>
              <p:nvPr/>
            </p:nvSpPr>
            <p:spPr>
              <a:xfrm>
                <a:off x="9034670" y="2435087"/>
                <a:ext cx="914400" cy="914400"/>
              </a:xfrm>
              <a:prstGeom prst="mathMultiply">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600">
                  <a:latin typeface="Times New Roman" panose="02020603050405020304" pitchFamily="18" charset="0"/>
                  <a:cs typeface="Times New Roman" panose="02020603050405020304" pitchFamily="18" charset="0"/>
                </a:endParaRPr>
              </a:p>
            </p:txBody>
          </p:sp>
        </p:grpSp>
      </p:grpSp>
      <p:sp>
        <p:nvSpPr>
          <p:cNvPr id="70" name="Rectángulo: esquinas redondeadas 69"/>
          <p:cNvSpPr/>
          <p:nvPr/>
        </p:nvSpPr>
        <p:spPr>
          <a:xfrm>
            <a:off x="1899040" y="621655"/>
            <a:ext cx="4649782" cy="1172231"/>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s-GT" sz="2400" b="1" dirty="0">
                <a:cs typeface="Times New Roman" panose="02020603050405020304" pitchFamily="18" charset="0"/>
              </a:rPr>
              <a:t>Departamentos con mayor afectación en área por Incendios Forestales </a:t>
            </a:r>
          </a:p>
        </p:txBody>
      </p:sp>
      <p:sp>
        <p:nvSpPr>
          <p:cNvPr id="57" name="CuadroTexto 56">
            <a:extLst>
              <a:ext uri="{FF2B5EF4-FFF2-40B4-BE49-F238E27FC236}">
                <a16:creationId xmlns="" xmlns:a16="http://schemas.microsoft.com/office/drawing/2014/main" id="{F8FA10FC-7A03-480A-B1D1-52A2BF3D4EE8}"/>
              </a:ext>
            </a:extLst>
          </p:cNvPr>
          <p:cNvSpPr txBox="1"/>
          <p:nvPr/>
        </p:nvSpPr>
        <p:spPr>
          <a:xfrm>
            <a:off x="9408802" y="3951692"/>
            <a:ext cx="1237345" cy="307777"/>
          </a:xfrm>
          <a:prstGeom prst="rect">
            <a:avLst/>
          </a:prstGeom>
          <a:solidFill>
            <a:schemeClr val="bg1"/>
          </a:solidFill>
        </p:spPr>
        <p:txBody>
          <a:bodyPr wrap="square" rtlCol="0">
            <a:spAutoFit/>
          </a:bodyPr>
          <a:lstStyle/>
          <a:p>
            <a:r>
              <a:rPr lang="es-GT" sz="1400" b="1" dirty="0" smtClean="0">
                <a:solidFill>
                  <a:srgbClr val="000000"/>
                </a:solidFill>
                <a:cs typeface="Times New Roman" panose="02020603050405020304" pitchFamily="18" charset="0"/>
              </a:rPr>
              <a:t>740.00 Ha</a:t>
            </a:r>
            <a:r>
              <a:rPr lang="es-GT" sz="1400" b="1" dirty="0">
                <a:solidFill>
                  <a:srgbClr val="000000"/>
                </a:solidFill>
                <a:cs typeface="Times New Roman" panose="02020603050405020304" pitchFamily="18" charset="0"/>
              </a:rPr>
              <a:t>.</a:t>
            </a:r>
          </a:p>
        </p:txBody>
      </p:sp>
      <p:sp>
        <p:nvSpPr>
          <p:cNvPr id="61" name="CuadroTexto 60">
            <a:extLst>
              <a:ext uri="{FF2B5EF4-FFF2-40B4-BE49-F238E27FC236}">
                <a16:creationId xmlns="" xmlns:a16="http://schemas.microsoft.com/office/drawing/2014/main" id="{79CDDCED-56F2-409A-A738-908F46D86B0C}"/>
              </a:ext>
            </a:extLst>
          </p:cNvPr>
          <p:cNvSpPr txBox="1"/>
          <p:nvPr/>
        </p:nvSpPr>
        <p:spPr>
          <a:xfrm>
            <a:off x="7443431" y="3605838"/>
            <a:ext cx="1237345" cy="307777"/>
          </a:xfrm>
          <a:prstGeom prst="rect">
            <a:avLst/>
          </a:prstGeom>
          <a:solidFill>
            <a:schemeClr val="bg1"/>
          </a:solidFill>
        </p:spPr>
        <p:txBody>
          <a:bodyPr wrap="square" rtlCol="0">
            <a:spAutoFit/>
          </a:bodyPr>
          <a:lstStyle/>
          <a:p>
            <a:r>
              <a:rPr lang="es-GT" sz="1400" b="1" dirty="0" smtClean="0">
                <a:solidFill>
                  <a:srgbClr val="000000"/>
                </a:solidFill>
                <a:cs typeface="Times New Roman" panose="02020603050405020304" pitchFamily="18" charset="0"/>
              </a:rPr>
              <a:t>2761.50 </a:t>
            </a:r>
            <a:r>
              <a:rPr lang="es-GT" sz="1400" b="1" dirty="0">
                <a:solidFill>
                  <a:srgbClr val="000000"/>
                </a:solidFill>
                <a:cs typeface="Times New Roman" panose="02020603050405020304" pitchFamily="18" charset="0"/>
              </a:rPr>
              <a:t>Ha.</a:t>
            </a:r>
          </a:p>
        </p:txBody>
      </p:sp>
      <p:sp>
        <p:nvSpPr>
          <p:cNvPr id="62" name="CuadroTexto 61">
            <a:extLst>
              <a:ext uri="{FF2B5EF4-FFF2-40B4-BE49-F238E27FC236}">
                <a16:creationId xmlns="" xmlns:a16="http://schemas.microsoft.com/office/drawing/2014/main" id="{FC27DC2E-4391-46E4-9E5B-CAA507B8383A}"/>
              </a:ext>
            </a:extLst>
          </p:cNvPr>
          <p:cNvSpPr txBox="1"/>
          <p:nvPr/>
        </p:nvSpPr>
        <p:spPr>
          <a:xfrm>
            <a:off x="6306116" y="3762275"/>
            <a:ext cx="1237345" cy="307777"/>
          </a:xfrm>
          <a:prstGeom prst="rect">
            <a:avLst/>
          </a:prstGeom>
          <a:solidFill>
            <a:schemeClr val="bg1"/>
          </a:solidFill>
        </p:spPr>
        <p:txBody>
          <a:bodyPr wrap="square" rtlCol="0">
            <a:spAutoFit/>
          </a:bodyPr>
          <a:lstStyle/>
          <a:p>
            <a:pPr algn="ctr"/>
            <a:r>
              <a:rPr lang="es-GT" sz="1400" b="1" dirty="0" smtClean="0">
                <a:solidFill>
                  <a:srgbClr val="000000"/>
                </a:solidFill>
                <a:cs typeface="Times New Roman" panose="02020603050405020304" pitchFamily="18" charset="0"/>
              </a:rPr>
              <a:t>884.30 Ha</a:t>
            </a:r>
            <a:endParaRPr lang="es-GT" sz="1400" b="1" dirty="0">
              <a:solidFill>
                <a:srgbClr val="000000"/>
              </a:solidFill>
              <a:cs typeface="Times New Roman" panose="02020603050405020304" pitchFamily="18" charset="0"/>
            </a:endParaRPr>
          </a:p>
        </p:txBody>
      </p:sp>
      <p:sp>
        <p:nvSpPr>
          <p:cNvPr id="3" name="Rectángulo 2">
            <a:extLst>
              <a:ext uri="{FF2B5EF4-FFF2-40B4-BE49-F238E27FC236}">
                <a16:creationId xmlns="" xmlns:a16="http://schemas.microsoft.com/office/drawing/2014/main" id="{D57DC442-727B-42DF-A1E0-BFB5B5767AE4}"/>
              </a:ext>
            </a:extLst>
          </p:cNvPr>
          <p:cNvSpPr/>
          <p:nvPr/>
        </p:nvSpPr>
        <p:spPr>
          <a:xfrm>
            <a:off x="7368207" y="3341521"/>
            <a:ext cx="947388" cy="2607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9" name="CuadroTexto 58">
            <a:extLst>
              <a:ext uri="{FF2B5EF4-FFF2-40B4-BE49-F238E27FC236}">
                <a16:creationId xmlns="" xmlns:a16="http://schemas.microsoft.com/office/drawing/2014/main" id="{4CC1AE5F-8654-43A2-AF2C-32370CC7422F}"/>
              </a:ext>
            </a:extLst>
          </p:cNvPr>
          <p:cNvSpPr txBox="1"/>
          <p:nvPr/>
        </p:nvSpPr>
        <p:spPr>
          <a:xfrm>
            <a:off x="7515019" y="3307887"/>
            <a:ext cx="947389" cy="338554"/>
          </a:xfrm>
          <a:prstGeom prst="rect">
            <a:avLst/>
          </a:prstGeom>
          <a:noFill/>
          <a:ln>
            <a:noFill/>
          </a:ln>
        </p:spPr>
        <p:txBody>
          <a:bodyPr wrap="square" rtlCol="0">
            <a:spAutoFit/>
          </a:bodyPr>
          <a:lstStyle/>
          <a:p>
            <a:pPr algn="ctr"/>
            <a:r>
              <a:rPr lang="es-GT" sz="1600" b="1" dirty="0">
                <a:solidFill>
                  <a:schemeClr val="bg1"/>
                </a:solidFill>
                <a:cs typeface="Times New Roman" panose="02020603050405020304" pitchFamily="18" charset="0"/>
              </a:rPr>
              <a:t>Quiché</a:t>
            </a:r>
          </a:p>
        </p:txBody>
      </p:sp>
      <p:sp>
        <p:nvSpPr>
          <p:cNvPr id="64" name="Rectángulo 63">
            <a:extLst>
              <a:ext uri="{FF2B5EF4-FFF2-40B4-BE49-F238E27FC236}">
                <a16:creationId xmlns="" xmlns:a16="http://schemas.microsoft.com/office/drawing/2014/main" id="{0AE1C592-D5F7-4ADB-9C85-FA646C59CD9C}"/>
              </a:ext>
            </a:extLst>
          </p:cNvPr>
          <p:cNvSpPr/>
          <p:nvPr/>
        </p:nvSpPr>
        <p:spPr>
          <a:xfrm>
            <a:off x="9456427" y="3705395"/>
            <a:ext cx="838826" cy="26079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66" name="CuadroTexto 65">
            <a:extLst>
              <a:ext uri="{FF2B5EF4-FFF2-40B4-BE49-F238E27FC236}">
                <a16:creationId xmlns="" xmlns:a16="http://schemas.microsoft.com/office/drawing/2014/main" id="{D656A05C-DA19-46FB-9939-DC002D91A861}"/>
              </a:ext>
            </a:extLst>
          </p:cNvPr>
          <p:cNvSpPr txBox="1"/>
          <p:nvPr/>
        </p:nvSpPr>
        <p:spPr>
          <a:xfrm>
            <a:off x="9482998" y="3677723"/>
            <a:ext cx="780342" cy="338554"/>
          </a:xfrm>
          <a:prstGeom prst="rect">
            <a:avLst/>
          </a:prstGeom>
          <a:noFill/>
          <a:ln>
            <a:noFill/>
          </a:ln>
        </p:spPr>
        <p:txBody>
          <a:bodyPr wrap="none" rtlCol="0">
            <a:spAutoFit/>
          </a:bodyPr>
          <a:lstStyle/>
          <a:p>
            <a:r>
              <a:rPr lang="es-GT" sz="1600" b="1" dirty="0">
                <a:solidFill>
                  <a:schemeClr val="bg1"/>
                </a:solidFill>
                <a:cs typeface="Times New Roman" panose="02020603050405020304" pitchFamily="18" charset="0"/>
              </a:rPr>
              <a:t>Zacapa</a:t>
            </a:r>
          </a:p>
        </p:txBody>
      </p:sp>
      <p:sp>
        <p:nvSpPr>
          <p:cNvPr id="9" name="Rectángulo 8">
            <a:extLst>
              <a:ext uri="{FF2B5EF4-FFF2-40B4-BE49-F238E27FC236}">
                <a16:creationId xmlns="" xmlns:a16="http://schemas.microsoft.com/office/drawing/2014/main" id="{2EB34F73-7D3A-4F61-AE23-32C073EBBF97}"/>
              </a:ext>
            </a:extLst>
          </p:cNvPr>
          <p:cNvSpPr/>
          <p:nvPr/>
        </p:nvSpPr>
        <p:spPr>
          <a:xfrm>
            <a:off x="1162690" y="5935920"/>
            <a:ext cx="4077206" cy="369332"/>
          </a:xfrm>
          <a:prstGeom prst="rect">
            <a:avLst/>
          </a:prstGeom>
        </p:spPr>
        <p:txBody>
          <a:bodyPr wrap="none">
            <a:spAutoFit/>
          </a:bodyPr>
          <a:lstStyle/>
          <a:p>
            <a:pPr algn="ctr"/>
            <a:r>
              <a:rPr lang="es-GT" i="1" dirty="0">
                <a:ea typeface="Calibri" panose="020F0502020204030204" pitchFamily="34" charset="0"/>
                <a:cs typeface="Times New Roman" panose="02020603050405020304" pitchFamily="18" charset="0"/>
              </a:rPr>
              <a:t>Temporada </a:t>
            </a:r>
            <a:r>
              <a:rPr lang="es-GT" i="1" dirty="0" smtClean="0">
                <a:ea typeface="Calibri" panose="020F0502020204030204" pitchFamily="34" charset="0"/>
                <a:cs typeface="Times New Roman" panose="02020603050405020304" pitchFamily="18" charset="0"/>
              </a:rPr>
              <a:t>2020-2021 </a:t>
            </a:r>
            <a:r>
              <a:rPr lang="es-GT" i="1" dirty="0">
                <a:ea typeface="Calibri" panose="020F0502020204030204" pitchFamily="34" charset="0"/>
                <a:cs typeface="Times New Roman" panose="02020603050405020304" pitchFamily="18" charset="0"/>
              </a:rPr>
              <a:t>(Sistema CONRED)</a:t>
            </a:r>
            <a:endParaRPr lang="es-GT" sz="2800" dirty="0">
              <a:cs typeface="Times New Roman" panose="02020603050405020304" pitchFamily="18" charset="0"/>
            </a:endParaRPr>
          </a:p>
        </p:txBody>
      </p:sp>
      <p:pic>
        <p:nvPicPr>
          <p:cNvPr id="8" name="Imagen 7"/>
          <p:cNvPicPr>
            <a:picLocks noChangeAspect="1"/>
          </p:cNvPicPr>
          <p:nvPr/>
        </p:nvPicPr>
        <p:blipFill>
          <a:blip r:embed="rId4"/>
          <a:stretch>
            <a:fillRect/>
          </a:stretch>
        </p:blipFill>
        <p:spPr>
          <a:xfrm>
            <a:off x="1994823" y="2189443"/>
            <a:ext cx="3012150" cy="3653667"/>
          </a:xfrm>
          <a:prstGeom prst="rect">
            <a:avLst/>
          </a:prstGeom>
        </p:spPr>
      </p:pic>
    </p:spTree>
    <p:extLst>
      <p:ext uri="{BB962C8B-B14F-4D97-AF65-F5344CB8AC3E}">
        <p14:creationId xmlns:p14="http://schemas.microsoft.com/office/powerpoint/2010/main" val="68874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1" grpId="0" animBg="1"/>
      <p:bldP spid="62" grpId="0" animBg="1"/>
      <p:bldP spid="3" grpId="0" animBg="1"/>
      <p:bldP spid="59" grpId="0"/>
      <p:bldP spid="64" grpId="0" animBg="1"/>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 xmlns:a16="http://schemas.microsoft.com/office/drawing/2014/main" id="{6ECABF32-FD81-4576-AF1E-105BAB3E3B28}"/>
              </a:ext>
            </a:extLst>
          </p:cNvPr>
          <p:cNvSpPr/>
          <p:nvPr/>
        </p:nvSpPr>
        <p:spPr>
          <a:xfrm>
            <a:off x="2639262" y="727788"/>
            <a:ext cx="6913476" cy="577555"/>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s-GT" sz="2800" b="1" dirty="0">
                <a:cs typeface="Times New Roman" panose="02020603050405020304" pitchFamily="18" charset="0"/>
              </a:rPr>
              <a:t>CAUSA DE INCENDIOS FORESTALES</a:t>
            </a:r>
          </a:p>
        </p:txBody>
      </p:sp>
      <p:graphicFrame>
        <p:nvGraphicFramePr>
          <p:cNvPr id="8" name="Gráfico 7"/>
          <p:cNvGraphicFramePr>
            <a:graphicFrameLocks/>
          </p:cNvGraphicFramePr>
          <p:nvPr>
            <p:extLst>
              <p:ext uri="{D42A27DB-BD31-4B8C-83A1-F6EECF244321}">
                <p14:modId xmlns:p14="http://schemas.microsoft.com/office/powerpoint/2010/main" val="3034768655"/>
              </p:ext>
            </p:extLst>
          </p:nvPr>
        </p:nvGraphicFramePr>
        <p:xfrm>
          <a:off x="548640" y="2448560"/>
          <a:ext cx="5801360" cy="3271520"/>
        </p:xfrm>
        <a:graphic>
          <a:graphicData uri="http://schemas.openxmlformats.org/drawingml/2006/chart">
            <c:chart xmlns:c="http://schemas.openxmlformats.org/drawingml/2006/chart" xmlns:r="http://schemas.openxmlformats.org/officeDocument/2006/relationships" r:id="rId2"/>
          </a:graphicData>
        </a:graphic>
      </p:graphicFrame>
      <p:sp>
        <p:nvSpPr>
          <p:cNvPr id="14" name="CuadroTexto 13"/>
          <p:cNvSpPr txBox="1"/>
          <p:nvPr/>
        </p:nvSpPr>
        <p:spPr>
          <a:xfrm>
            <a:off x="1412240" y="1424739"/>
            <a:ext cx="9652000" cy="923330"/>
          </a:xfrm>
          <a:prstGeom prst="rect">
            <a:avLst/>
          </a:prstGeom>
          <a:noFill/>
        </p:spPr>
        <p:txBody>
          <a:bodyPr wrap="square" rtlCol="0">
            <a:spAutoFit/>
          </a:bodyPr>
          <a:lstStyle/>
          <a:p>
            <a:r>
              <a:rPr lang="es-GT" dirty="0" smtClean="0"/>
              <a:t>Se analizaron registros de 21 años de Incendios Forestales, y se determinó que los incendios mas frecuentes son los causados intencionalmente, luego están los ocasionados por quemas agrícolas sin control, luego los ocasionados por la habilitación de pastizales para ganado. </a:t>
            </a:r>
            <a:endParaRPr lang="es-GT" dirty="0"/>
          </a:p>
        </p:txBody>
      </p:sp>
      <p:pic>
        <p:nvPicPr>
          <p:cNvPr id="15" name="Imagen 14"/>
          <p:cNvPicPr>
            <a:picLocks noChangeAspect="1"/>
          </p:cNvPicPr>
          <p:nvPr/>
        </p:nvPicPr>
        <p:blipFill>
          <a:blip r:embed="rId3"/>
          <a:stretch>
            <a:fillRect/>
          </a:stretch>
        </p:blipFill>
        <p:spPr>
          <a:xfrm>
            <a:off x="6870498" y="2467465"/>
            <a:ext cx="3190240" cy="3096405"/>
          </a:xfrm>
          <a:prstGeom prst="rect">
            <a:avLst/>
          </a:prstGeom>
        </p:spPr>
      </p:pic>
    </p:spTree>
    <p:extLst>
      <p:ext uri="{BB962C8B-B14F-4D97-AF65-F5344CB8AC3E}">
        <p14:creationId xmlns:p14="http://schemas.microsoft.com/office/powerpoint/2010/main" val="39510532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848464" y="909898"/>
            <a:ext cx="8298426" cy="923330"/>
          </a:xfrm>
          <a:prstGeom prst="rect">
            <a:avLst/>
          </a:prstGeom>
          <a:noFill/>
        </p:spPr>
        <p:txBody>
          <a:bodyPr wrap="square" rtlCol="0">
            <a:spAutoFit/>
          </a:bodyPr>
          <a:lstStyle/>
          <a:p>
            <a:r>
              <a:rPr lang="es-GT" dirty="0" smtClean="0"/>
              <a:t>Los </a:t>
            </a:r>
            <a:r>
              <a:rPr lang="es-GT" dirty="0"/>
              <a:t>I</a:t>
            </a:r>
            <a:r>
              <a:rPr lang="es-GT" dirty="0" smtClean="0"/>
              <a:t>ncendios Forestales mas frecuentes son los intencionales, sin embargo, los mas dañinos son los incendios provocados por los cazadores, ya que en promedio un solo incendio provocado por cazadores afecta un área de  76.41 Has.</a:t>
            </a:r>
            <a:endParaRPr lang="es-GT" dirty="0"/>
          </a:p>
        </p:txBody>
      </p:sp>
      <p:graphicFrame>
        <p:nvGraphicFramePr>
          <p:cNvPr id="10" name="Gráfico 9"/>
          <p:cNvGraphicFramePr>
            <a:graphicFrameLocks/>
          </p:cNvGraphicFramePr>
          <p:nvPr>
            <p:extLst>
              <p:ext uri="{D42A27DB-BD31-4B8C-83A1-F6EECF244321}">
                <p14:modId xmlns:p14="http://schemas.microsoft.com/office/powerpoint/2010/main" val="528448574"/>
              </p:ext>
            </p:extLst>
          </p:nvPr>
        </p:nvGraphicFramePr>
        <p:xfrm>
          <a:off x="680720" y="2269510"/>
          <a:ext cx="5791200" cy="3314700"/>
        </p:xfrm>
        <a:graphic>
          <a:graphicData uri="http://schemas.openxmlformats.org/drawingml/2006/chart">
            <c:chart xmlns:c="http://schemas.openxmlformats.org/drawingml/2006/chart" xmlns:r="http://schemas.openxmlformats.org/officeDocument/2006/relationships" r:id="rId2"/>
          </a:graphicData>
        </a:graphic>
      </p:graphicFrame>
      <p:pic>
        <p:nvPicPr>
          <p:cNvPr id="13" name="Imagen 12"/>
          <p:cNvPicPr>
            <a:picLocks noChangeAspect="1"/>
          </p:cNvPicPr>
          <p:nvPr/>
        </p:nvPicPr>
        <p:blipFill>
          <a:blip r:embed="rId3"/>
          <a:stretch>
            <a:fillRect/>
          </a:stretch>
        </p:blipFill>
        <p:spPr>
          <a:xfrm>
            <a:off x="7152424" y="2269511"/>
            <a:ext cx="2461451" cy="3314700"/>
          </a:xfrm>
          <a:prstGeom prst="rect">
            <a:avLst/>
          </a:prstGeom>
        </p:spPr>
      </p:pic>
    </p:spTree>
    <p:extLst>
      <p:ext uri="{BB962C8B-B14F-4D97-AF65-F5344CB8AC3E}">
        <p14:creationId xmlns:p14="http://schemas.microsoft.com/office/powerpoint/2010/main" val="4053423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p:cNvSpPr/>
          <p:nvPr/>
        </p:nvSpPr>
        <p:spPr>
          <a:xfrm>
            <a:off x="2676331" y="839762"/>
            <a:ext cx="6839339" cy="77376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s-GT" sz="2400" b="1" dirty="0" smtClean="0">
                <a:cs typeface="Times New Roman" panose="02020603050405020304" pitchFamily="18" charset="0"/>
              </a:rPr>
              <a:t>ACCIONES </a:t>
            </a:r>
            <a:r>
              <a:rPr lang="es-GT" sz="2400" b="1" dirty="0">
                <a:cs typeface="Times New Roman" panose="02020603050405020304" pitchFamily="18" charset="0"/>
              </a:rPr>
              <a:t>DE PREVENCIÓN TEMPORADA</a:t>
            </a:r>
          </a:p>
          <a:p>
            <a:pPr algn="ctr"/>
            <a:r>
              <a:rPr lang="es-GT" sz="2400" b="1" dirty="0">
                <a:cs typeface="Times New Roman" panose="02020603050405020304" pitchFamily="18" charset="0"/>
              </a:rPr>
              <a:t> </a:t>
            </a:r>
            <a:r>
              <a:rPr lang="es-GT" sz="2400" b="1" dirty="0" smtClean="0">
                <a:cs typeface="Times New Roman" panose="02020603050405020304" pitchFamily="18" charset="0"/>
              </a:rPr>
              <a:t>2020-2021</a:t>
            </a:r>
            <a:endParaRPr lang="es-GT" sz="2400" b="1" dirty="0">
              <a:cs typeface="Times New Roman" panose="02020603050405020304" pitchFamily="18" charset="0"/>
            </a:endParaRPr>
          </a:p>
        </p:txBody>
      </p:sp>
      <p:graphicFrame>
        <p:nvGraphicFramePr>
          <p:cNvPr id="10" name="Diagrama 9">
            <a:extLst>
              <a:ext uri="{FF2B5EF4-FFF2-40B4-BE49-F238E27FC236}">
                <a16:creationId xmlns="" xmlns:a16="http://schemas.microsoft.com/office/drawing/2014/main" id="{2ED6F2C0-9959-4BFC-BD3D-17C656D7DDE1}"/>
              </a:ext>
            </a:extLst>
          </p:cNvPr>
          <p:cNvGraphicFramePr/>
          <p:nvPr>
            <p:extLst>
              <p:ext uri="{D42A27DB-BD31-4B8C-83A1-F6EECF244321}">
                <p14:modId xmlns:p14="http://schemas.microsoft.com/office/powerpoint/2010/main" val="2592187578"/>
              </p:ext>
            </p:extLst>
          </p:nvPr>
        </p:nvGraphicFramePr>
        <p:xfrm>
          <a:off x="64168" y="879092"/>
          <a:ext cx="12063663" cy="5678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763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1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 xmlns:a16="http://schemas.microsoft.com/office/drawing/2014/main" id="{226544C4-3443-421F-ADAE-F9AE2C6F9B54}"/>
              </a:ext>
            </a:extLst>
          </p:cNvPr>
          <p:cNvGraphicFramePr/>
          <p:nvPr>
            <p:extLst>
              <p:ext uri="{D42A27DB-BD31-4B8C-83A1-F6EECF244321}">
                <p14:modId xmlns:p14="http://schemas.microsoft.com/office/powerpoint/2010/main" val="109896502"/>
              </p:ext>
            </p:extLst>
          </p:nvPr>
        </p:nvGraphicFramePr>
        <p:xfrm>
          <a:off x="224590" y="1061884"/>
          <a:ext cx="11967410" cy="5283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981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F86469C2-EB34-4A16-98D4-FCCBFFAEAB8A}" vid="{9180CB83-F3DC-4095-9896-A32C63ADAA3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Plantilla_2020</Template>
  <TotalTime>5327</TotalTime>
  <Words>770</Words>
  <Application>Microsoft Office PowerPoint</Application>
  <PresentationFormat>Panorámica</PresentationFormat>
  <Paragraphs>86</Paragraphs>
  <Slides>17</Slides>
  <Notes>5</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MS PGothic</vt:lpstr>
      <vt:lpstr>Arial</vt:lpstr>
      <vt:lpstr>Calibri</vt:lpstr>
      <vt:lpstr>Calibri Light</vt:lpstr>
      <vt:lpstr>Helvetica-Narrow-Bold</vt:lpstr>
      <vt:lpstr>Times New Roman</vt:lpstr>
      <vt:lpstr>Tema de Office</vt:lpstr>
      <vt:lpstr>Presentación de PowerPoint</vt:lpstr>
      <vt:lpstr>Presentación de PowerPoint</vt:lpstr>
      <vt:lpstr>Presentación de PowerPoint</vt:lpstr>
      <vt:lpstr>La temporada de incendios 2020-2021 fue una de las temporadas menos intensas de incendios de los últimos veinte años, registrándose una cantidad de 350, y una superficie afectada de 7,284 Ha.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Roger Agustin;Oma V. Maldonado</dc:creator>
  <cp:lastModifiedBy>Cuenta Microsoft</cp:lastModifiedBy>
  <cp:revision>210</cp:revision>
  <dcterms:created xsi:type="dcterms:W3CDTF">2020-06-10T03:52:10Z</dcterms:created>
  <dcterms:modified xsi:type="dcterms:W3CDTF">2022-02-07T14:15:50Z</dcterms:modified>
</cp:coreProperties>
</file>