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91440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56" d="100"/>
          <a:sy n="56" d="100"/>
        </p:scale>
        <p:origin x="9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Isabel Cabrera del Valle" userId="74a14cee-ed3f-42de-98fe-c16b823a2b3b" providerId="ADAL" clId="{41C87502-3840-4535-8799-F5349E4CB3BB}"/>
    <pc:docChg chg="modSld">
      <pc:chgData name="Ana Isabel Cabrera del Valle" userId="74a14cee-ed3f-42de-98fe-c16b823a2b3b" providerId="ADAL" clId="{41C87502-3840-4535-8799-F5349E4CB3BB}" dt="2023-12-27T17:40:44.290" v="39" actId="14100"/>
      <pc:docMkLst>
        <pc:docMk/>
      </pc:docMkLst>
      <pc:sldChg chg="modSp mod">
        <pc:chgData name="Ana Isabel Cabrera del Valle" userId="74a14cee-ed3f-42de-98fe-c16b823a2b3b" providerId="ADAL" clId="{41C87502-3840-4535-8799-F5349E4CB3BB}" dt="2023-12-27T17:40:44.290" v="39" actId="14100"/>
        <pc:sldMkLst>
          <pc:docMk/>
          <pc:sldMk cId="867007364" sldId="256"/>
        </pc:sldMkLst>
        <pc:spChg chg="mod">
          <ac:chgData name="Ana Isabel Cabrera del Valle" userId="74a14cee-ed3f-42de-98fe-c16b823a2b3b" providerId="ADAL" clId="{41C87502-3840-4535-8799-F5349E4CB3BB}" dt="2023-12-27T17:35:38.976" v="4" actId="20577"/>
          <ac:spMkLst>
            <pc:docMk/>
            <pc:sldMk cId="867007364" sldId="256"/>
            <ac:spMk id="6" creationId="{3CDE3497-868F-1840-AD2C-5D8B467065B0}"/>
          </ac:spMkLst>
        </pc:spChg>
        <pc:spChg chg="mod">
          <ac:chgData name="Ana Isabel Cabrera del Valle" userId="74a14cee-ed3f-42de-98fe-c16b823a2b3b" providerId="ADAL" clId="{41C87502-3840-4535-8799-F5349E4CB3BB}" dt="2023-12-27T17:39:40.087" v="35" actId="20577"/>
          <ac:spMkLst>
            <pc:docMk/>
            <pc:sldMk cId="867007364" sldId="256"/>
            <ac:spMk id="9" creationId="{CEDADA2C-6E97-9A4A-9215-F4620D0FA392}"/>
          </ac:spMkLst>
        </pc:spChg>
        <pc:picChg chg="mod">
          <ac:chgData name="Ana Isabel Cabrera del Valle" userId="74a14cee-ed3f-42de-98fe-c16b823a2b3b" providerId="ADAL" clId="{41C87502-3840-4535-8799-F5349E4CB3BB}" dt="2023-12-27T17:40:44.290" v="39" actId="14100"/>
          <ac:picMkLst>
            <pc:docMk/>
            <pc:sldMk cId="867007364" sldId="256"/>
            <ac:picMk id="5" creationId="{9E97669B-9BB0-044D-B285-42D54F6F8A7E}"/>
          </ac:picMkLst>
        </pc:picChg>
      </pc:sldChg>
    </pc:docChg>
  </pc:docChgLst>
  <pc:docChgLst>
    <pc:chgData name="Ana Isabel Cabrera del Valle" userId="74a14cee-ed3f-42de-98fe-c16b823a2b3b" providerId="ADAL" clId="{BCF9B436-C526-4BA0-9DE7-F85FCB147BB6}"/>
    <pc:docChg chg="custSel modSld">
      <pc:chgData name="Ana Isabel Cabrera del Valle" userId="74a14cee-ed3f-42de-98fe-c16b823a2b3b" providerId="ADAL" clId="{BCF9B436-C526-4BA0-9DE7-F85FCB147BB6}" dt="2024-01-03T20:12:13.442" v="83" actId="20577"/>
      <pc:docMkLst>
        <pc:docMk/>
      </pc:docMkLst>
      <pc:sldChg chg="modSp mod">
        <pc:chgData name="Ana Isabel Cabrera del Valle" userId="74a14cee-ed3f-42de-98fe-c16b823a2b3b" providerId="ADAL" clId="{BCF9B436-C526-4BA0-9DE7-F85FCB147BB6}" dt="2024-01-03T20:12:13.442" v="83" actId="20577"/>
        <pc:sldMkLst>
          <pc:docMk/>
          <pc:sldMk cId="867007364" sldId="256"/>
        </pc:sldMkLst>
        <pc:spChg chg="mod">
          <ac:chgData name="Ana Isabel Cabrera del Valle" userId="74a14cee-ed3f-42de-98fe-c16b823a2b3b" providerId="ADAL" clId="{BCF9B436-C526-4BA0-9DE7-F85FCB147BB6}" dt="2024-01-03T18:51:38.535" v="34" actId="113"/>
          <ac:spMkLst>
            <pc:docMk/>
            <pc:sldMk cId="867007364" sldId="256"/>
            <ac:spMk id="6" creationId="{3CDE3497-868F-1840-AD2C-5D8B467065B0}"/>
          </ac:spMkLst>
        </pc:spChg>
        <pc:spChg chg="mod">
          <ac:chgData name="Ana Isabel Cabrera del Valle" userId="74a14cee-ed3f-42de-98fe-c16b823a2b3b" providerId="ADAL" clId="{BCF9B436-C526-4BA0-9DE7-F85FCB147BB6}" dt="2024-01-03T20:12:13.442" v="83" actId="20577"/>
          <ac:spMkLst>
            <pc:docMk/>
            <pc:sldMk cId="867007364" sldId="256"/>
            <ac:spMk id="9" creationId="{CEDADA2C-6E97-9A4A-9215-F4620D0FA392}"/>
          </ac:spMkLst>
        </pc:spChg>
      </pc:sldChg>
    </pc:docChg>
  </pc:docChgLst>
  <pc:docChgLst>
    <pc:chgData name="Ana Isabel Cabrera del Valle" userId="74a14cee-ed3f-42de-98fe-c16b823a2b3b" providerId="ADAL" clId="{96B5DB10-518C-4A9B-A6F9-0CF0B66DE21F}"/>
    <pc:docChg chg="undo redo custSel modSld">
      <pc:chgData name="Ana Isabel Cabrera del Valle" userId="74a14cee-ed3f-42de-98fe-c16b823a2b3b" providerId="ADAL" clId="{96B5DB10-518C-4A9B-A6F9-0CF0B66DE21F}" dt="2023-12-12T21:01:11.915" v="93" actId="1076"/>
      <pc:docMkLst>
        <pc:docMk/>
      </pc:docMkLst>
      <pc:sldChg chg="modSp mod">
        <pc:chgData name="Ana Isabel Cabrera del Valle" userId="74a14cee-ed3f-42de-98fe-c16b823a2b3b" providerId="ADAL" clId="{96B5DB10-518C-4A9B-A6F9-0CF0B66DE21F}" dt="2023-12-12T21:01:11.915" v="93" actId="1076"/>
        <pc:sldMkLst>
          <pc:docMk/>
          <pc:sldMk cId="867007364" sldId="256"/>
        </pc:sldMkLst>
        <pc:spChg chg="mod">
          <ac:chgData name="Ana Isabel Cabrera del Valle" userId="74a14cee-ed3f-42de-98fe-c16b823a2b3b" providerId="ADAL" clId="{96B5DB10-518C-4A9B-A6F9-0CF0B66DE21F}" dt="2023-12-12T18:24:14.742" v="5" actId="20577"/>
          <ac:spMkLst>
            <pc:docMk/>
            <pc:sldMk cId="867007364" sldId="256"/>
            <ac:spMk id="6" creationId="{3CDE3497-868F-1840-AD2C-5D8B467065B0}"/>
          </ac:spMkLst>
        </pc:spChg>
        <pc:spChg chg="mod">
          <ac:chgData name="Ana Isabel Cabrera del Valle" userId="74a14cee-ed3f-42de-98fe-c16b823a2b3b" providerId="ADAL" clId="{96B5DB10-518C-4A9B-A6F9-0CF0B66DE21F}" dt="2023-12-12T21:01:03.005" v="88" actId="20577"/>
          <ac:spMkLst>
            <pc:docMk/>
            <pc:sldMk cId="867007364" sldId="256"/>
            <ac:spMk id="9" creationId="{CEDADA2C-6E97-9A4A-9215-F4620D0FA392}"/>
          </ac:spMkLst>
        </pc:spChg>
        <pc:picChg chg="mod">
          <ac:chgData name="Ana Isabel Cabrera del Valle" userId="74a14cee-ed3f-42de-98fe-c16b823a2b3b" providerId="ADAL" clId="{96B5DB10-518C-4A9B-A6F9-0CF0B66DE21F}" dt="2023-12-12T21:01:11.915" v="93" actId="1076"/>
          <ac:picMkLst>
            <pc:docMk/>
            <pc:sldMk cId="867007364" sldId="256"/>
            <ac:picMk id="5" creationId="{9E97669B-9BB0-044D-B285-42D54F6F8A7E}"/>
          </ac:picMkLst>
        </pc:picChg>
      </pc:sldChg>
    </pc:docChg>
  </pc:docChgLst>
  <pc:docChgLst>
    <pc:chgData name="Ana Isabel Cabrera del Valle" userId="74a14cee-ed3f-42de-98fe-c16b823a2b3b" providerId="ADAL" clId="{AB940E46-D308-4083-8BD4-7C15A9AFCAA5}"/>
    <pc:docChg chg="modSld">
      <pc:chgData name="Ana Isabel Cabrera del Valle" userId="74a14cee-ed3f-42de-98fe-c16b823a2b3b" providerId="ADAL" clId="{AB940E46-D308-4083-8BD4-7C15A9AFCAA5}" dt="2023-11-28T21:57:29.070" v="32" actId="20577"/>
      <pc:docMkLst>
        <pc:docMk/>
      </pc:docMkLst>
      <pc:sldChg chg="modSp mod">
        <pc:chgData name="Ana Isabel Cabrera del Valle" userId="74a14cee-ed3f-42de-98fe-c16b823a2b3b" providerId="ADAL" clId="{AB940E46-D308-4083-8BD4-7C15A9AFCAA5}" dt="2023-11-28T21:57:29.070" v="32" actId="20577"/>
        <pc:sldMkLst>
          <pc:docMk/>
          <pc:sldMk cId="867007364" sldId="256"/>
        </pc:sldMkLst>
        <pc:spChg chg="mod">
          <ac:chgData name="Ana Isabel Cabrera del Valle" userId="74a14cee-ed3f-42de-98fe-c16b823a2b3b" providerId="ADAL" clId="{AB940E46-D308-4083-8BD4-7C15A9AFCAA5}" dt="2023-11-28T21:53:16.546" v="1" actId="20577"/>
          <ac:spMkLst>
            <pc:docMk/>
            <pc:sldMk cId="867007364" sldId="256"/>
            <ac:spMk id="6" creationId="{3CDE3497-868F-1840-AD2C-5D8B467065B0}"/>
          </ac:spMkLst>
        </pc:spChg>
        <pc:spChg chg="mod">
          <ac:chgData name="Ana Isabel Cabrera del Valle" userId="74a14cee-ed3f-42de-98fe-c16b823a2b3b" providerId="ADAL" clId="{AB940E46-D308-4083-8BD4-7C15A9AFCAA5}" dt="2023-11-28T21:57:29.070" v="32" actId="20577"/>
          <ac:spMkLst>
            <pc:docMk/>
            <pc:sldMk cId="867007364" sldId="256"/>
            <ac:spMk id="9" creationId="{CEDADA2C-6E97-9A4A-9215-F4620D0FA392}"/>
          </ac:spMkLst>
        </pc:spChg>
      </pc:sldChg>
    </pc:docChg>
  </pc:docChgLst>
  <pc:docChgLst>
    <pc:chgData name="Ana Isabel Cabrera del Valle" userId="74a14cee-ed3f-42de-98fe-c16b823a2b3b" providerId="ADAL" clId="{67166C9E-00C3-4CA8-9CE4-C055343D75D7}"/>
    <pc:docChg chg="modSld">
      <pc:chgData name="Ana Isabel Cabrera del Valle" userId="74a14cee-ed3f-42de-98fe-c16b823a2b3b" providerId="ADAL" clId="{67166C9E-00C3-4CA8-9CE4-C055343D75D7}" dt="2024-01-10T18:56:47.771" v="73" actId="20577"/>
      <pc:docMkLst>
        <pc:docMk/>
      </pc:docMkLst>
      <pc:sldChg chg="modSp mod">
        <pc:chgData name="Ana Isabel Cabrera del Valle" userId="74a14cee-ed3f-42de-98fe-c16b823a2b3b" providerId="ADAL" clId="{67166C9E-00C3-4CA8-9CE4-C055343D75D7}" dt="2024-01-10T18:56:47.771" v="73" actId="20577"/>
        <pc:sldMkLst>
          <pc:docMk/>
          <pc:sldMk cId="867007364" sldId="256"/>
        </pc:sldMkLst>
        <pc:spChg chg="mod">
          <ac:chgData name="Ana Isabel Cabrera del Valle" userId="74a14cee-ed3f-42de-98fe-c16b823a2b3b" providerId="ADAL" clId="{67166C9E-00C3-4CA8-9CE4-C055343D75D7}" dt="2024-01-10T17:02:00.236" v="1" actId="20577"/>
          <ac:spMkLst>
            <pc:docMk/>
            <pc:sldMk cId="867007364" sldId="256"/>
            <ac:spMk id="6" creationId="{3CDE3497-868F-1840-AD2C-5D8B467065B0}"/>
          </ac:spMkLst>
        </pc:spChg>
        <pc:spChg chg="mod">
          <ac:chgData name="Ana Isabel Cabrera del Valle" userId="74a14cee-ed3f-42de-98fe-c16b823a2b3b" providerId="ADAL" clId="{67166C9E-00C3-4CA8-9CE4-C055343D75D7}" dt="2024-01-10T18:56:47.771" v="73" actId="20577"/>
          <ac:spMkLst>
            <pc:docMk/>
            <pc:sldMk cId="867007364" sldId="256"/>
            <ac:spMk id="9" creationId="{CEDADA2C-6E97-9A4A-9215-F4620D0FA392}"/>
          </ac:spMkLst>
        </pc:spChg>
      </pc:sldChg>
    </pc:docChg>
  </pc:docChgLst>
  <pc:docChgLst>
    <pc:chgData name="Ana Isabel Cabrera del Valle" userId="74a14cee-ed3f-42de-98fe-c16b823a2b3b" providerId="ADAL" clId="{8F828E3D-2E4D-48FB-B356-AAB2DEFBF2B0}"/>
    <pc:docChg chg="undo custSel modSld">
      <pc:chgData name="Ana Isabel Cabrera del Valle" userId="74a14cee-ed3f-42de-98fe-c16b823a2b3b" providerId="ADAL" clId="{8F828E3D-2E4D-48FB-B356-AAB2DEFBF2B0}" dt="2023-12-20T16:22:48.202" v="132" actId="20577"/>
      <pc:docMkLst>
        <pc:docMk/>
      </pc:docMkLst>
      <pc:sldChg chg="modSp mod">
        <pc:chgData name="Ana Isabel Cabrera del Valle" userId="74a14cee-ed3f-42de-98fe-c16b823a2b3b" providerId="ADAL" clId="{8F828E3D-2E4D-48FB-B356-AAB2DEFBF2B0}" dt="2023-12-20T16:22:48.202" v="132" actId="20577"/>
        <pc:sldMkLst>
          <pc:docMk/>
          <pc:sldMk cId="867007364" sldId="256"/>
        </pc:sldMkLst>
        <pc:spChg chg="mod">
          <ac:chgData name="Ana Isabel Cabrera del Valle" userId="74a14cee-ed3f-42de-98fe-c16b823a2b3b" providerId="ADAL" clId="{8F828E3D-2E4D-48FB-B356-AAB2DEFBF2B0}" dt="2023-12-19T17:27:15.437" v="13" actId="20577"/>
          <ac:spMkLst>
            <pc:docMk/>
            <pc:sldMk cId="867007364" sldId="256"/>
            <ac:spMk id="6" creationId="{3CDE3497-868F-1840-AD2C-5D8B467065B0}"/>
          </ac:spMkLst>
        </pc:spChg>
        <pc:spChg chg="mod">
          <ac:chgData name="Ana Isabel Cabrera del Valle" userId="74a14cee-ed3f-42de-98fe-c16b823a2b3b" providerId="ADAL" clId="{8F828E3D-2E4D-48FB-B356-AAB2DEFBF2B0}" dt="2023-12-20T16:22:48.202" v="132" actId="20577"/>
          <ac:spMkLst>
            <pc:docMk/>
            <pc:sldMk cId="867007364" sldId="256"/>
            <ac:spMk id="9" creationId="{CEDADA2C-6E97-9A4A-9215-F4620D0FA392}"/>
          </ac:spMkLst>
        </pc:spChg>
        <pc:spChg chg="mod">
          <ac:chgData name="Ana Isabel Cabrera del Valle" userId="74a14cee-ed3f-42de-98fe-c16b823a2b3b" providerId="ADAL" clId="{8F828E3D-2E4D-48FB-B356-AAB2DEFBF2B0}" dt="2023-12-20T16:04:08.785" v="18" actId="20577"/>
          <ac:spMkLst>
            <pc:docMk/>
            <pc:sldMk cId="867007364" sldId="256"/>
            <ac:spMk id="16" creationId="{B77514E5-5002-5141-98BE-96EF83485981}"/>
          </ac:spMkLst>
        </pc:spChg>
        <pc:picChg chg="mod">
          <ac:chgData name="Ana Isabel Cabrera del Valle" userId="74a14cee-ed3f-42de-98fe-c16b823a2b3b" providerId="ADAL" clId="{8F828E3D-2E4D-48FB-B356-AAB2DEFBF2B0}" dt="2023-12-20T16:04:05.254" v="16" actId="1076"/>
          <ac:picMkLst>
            <pc:docMk/>
            <pc:sldMk cId="867007364" sldId="256"/>
            <ac:picMk id="5" creationId="{9E97669B-9BB0-044D-B285-42D54F6F8A7E}"/>
          </ac:picMkLst>
        </pc:picChg>
      </pc:sldChg>
    </pc:docChg>
  </pc:docChgLst>
  <pc:docChgLst>
    <pc:chgData name="Ana Isabel Cabrera del Valle" userId="74a14cee-ed3f-42de-98fe-c16b823a2b3b" providerId="ADAL" clId="{6DD508EE-5DD3-4217-B184-9D3E50D65383}"/>
    <pc:docChg chg="undo custSel modSld">
      <pc:chgData name="Ana Isabel Cabrera del Valle" userId="74a14cee-ed3f-42de-98fe-c16b823a2b3b" providerId="ADAL" clId="{6DD508EE-5DD3-4217-B184-9D3E50D65383}" dt="2023-12-07T19:01:25.758" v="86" actId="20577"/>
      <pc:docMkLst>
        <pc:docMk/>
      </pc:docMkLst>
      <pc:sldChg chg="modSp mod">
        <pc:chgData name="Ana Isabel Cabrera del Valle" userId="74a14cee-ed3f-42de-98fe-c16b823a2b3b" providerId="ADAL" clId="{6DD508EE-5DD3-4217-B184-9D3E50D65383}" dt="2023-12-07T19:01:25.758" v="86" actId="20577"/>
        <pc:sldMkLst>
          <pc:docMk/>
          <pc:sldMk cId="867007364" sldId="256"/>
        </pc:sldMkLst>
        <pc:spChg chg="mod">
          <ac:chgData name="Ana Isabel Cabrera del Valle" userId="74a14cee-ed3f-42de-98fe-c16b823a2b3b" providerId="ADAL" clId="{6DD508EE-5DD3-4217-B184-9D3E50D65383}" dt="2023-12-07T14:41:36.918" v="15" actId="20577"/>
          <ac:spMkLst>
            <pc:docMk/>
            <pc:sldMk cId="867007364" sldId="256"/>
            <ac:spMk id="6" creationId="{3CDE3497-868F-1840-AD2C-5D8B467065B0}"/>
          </ac:spMkLst>
        </pc:spChg>
        <pc:spChg chg="mod">
          <ac:chgData name="Ana Isabel Cabrera del Valle" userId="74a14cee-ed3f-42de-98fe-c16b823a2b3b" providerId="ADAL" clId="{6DD508EE-5DD3-4217-B184-9D3E50D65383}" dt="2023-12-07T19:01:25.758" v="86" actId="20577"/>
          <ac:spMkLst>
            <pc:docMk/>
            <pc:sldMk cId="867007364" sldId="256"/>
            <ac:spMk id="9" creationId="{CEDADA2C-6E97-9A4A-9215-F4620D0FA392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28T21:37:19.5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10082,'0'0'456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2011"/>
            <a:ext cx="7772400" cy="270594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82310"/>
            <a:ext cx="6858000" cy="187653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20848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1329045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3808"/>
            <a:ext cx="1971675" cy="65867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13808"/>
            <a:ext cx="5800725" cy="65867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429441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697253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937705"/>
            <a:ext cx="7886700" cy="323310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5201393"/>
            <a:ext cx="7886700" cy="17002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2418894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069042"/>
            <a:ext cx="3886200" cy="49315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069042"/>
            <a:ext cx="3886200" cy="49315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228880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13810"/>
            <a:ext cx="7886700" cy="1502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05318"/>
            <a:ext cx="3868340" cy="933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39085"/>
            <a:ext cx="3868340" cy="41758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905318"/>
            <a:ext cx="3887391" cy="933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839085"/>
            <a:ext cx="3887391" cy="41758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4009171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651962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155466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18160"/>
            <a:ext cx="2949178" cy="181356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119083"/>
            <a:ext cx="4629150" cy="552344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31720"/>
            <a:ext cx="2949178" cy="4319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266260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18160"/>
            <a:ext cx="2949178" cy="181356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19083"/>
            <a:ext cx="4629150" cy="552344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31720"/>
            <a:ext cx="2949178" cy="4319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69510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13810"/>
            <a:ext cx="788670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69042"/>
            <a:ext cx="788670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7203865"/>
            <a:ext cx="205740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C48BF-9EF4-F445-A161-09F4078C940F}" type="datetimeFigureOut">
              <a:rPr lang="en-GT" smtClean="0"/>
              <a:t>01/10/2024</a:t>
            </a:fld>
            <a:endParaRPr lang="en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7203865"/>
            <a:ext cx="308610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7203865"/>
            <a:ext cx="205740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34846-BB2F-2941-A748-0E50F85C4908}" type="slidenum">
              <a:rPr lang="en-GT" smtClean="0"/>
              <a:t>‹Nº›</a:t>
            </a:fld>
            <a:endParaRPr lang="en-GT"/>
          </a:p>
        </p:txBody>
      </p:sp>
    </p:spTree>
    <p:extLst>
      <p:ext uri="{BB962C8B-B14F-4D97-AF65-F5344CB8AC3E}">
        <p14:creationId xmlns:p14="http://schemas.microsoft.com/office/powerpoint/2010/main" val="248508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E97669B-9BB0-044D-B285-42D54F6F8A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9144000" cy="7772400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3CDE3497-868F-1840-AD2C-5D8B467065B0}"/>
              </a:ext>
            </a:extLst>
          </p:cNvPr>
          <p:cNvSpPr txBox="1">
            <a:spLocks/>
          </p:cNvSpPr>
          <p:nvPr/>
        </p:nvSpPr>
        <p:spPr>
          <a:xfrm>
            <a:off x="6107185" y="83174"/>
            <a:ext cx="2659310" cy="456822"/>
          </a:xfrm>
          <a:prstGeom prst="rect">
            <a:avLst/>
          </a:prstGeom>
        </p:spPr>
        <p:txBody>
          <a:bodyPr vert="horz" lIns="91439" tIns="45721" rIns="91439" bIns="45721" rtlCol="0" anchor="ctr">
            <a:normAutofit/>
          </a:bodyPr>
          <a:lstStyle>
            <a:lvl1pPr marL="0" indent="0" algn="ctr" defTabSz="1015807" rtl="0" eaLnBrk="1" latinLnBrk="0" hangingPunct="1">
              <a:lnSpc>
                <a:spcPct val="90000"/>
              </a:lnSpc>
              <a:spcBef>
                <a:spcPts val="1111"/>
              </a:spcBef>
              <a:buFont typeface="Arial" panose="020B0604020202020204" pitchFamily="34" charset="0"/>
              <a:buNone/>
              <a:defRPr sz="26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7903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22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5807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3710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1614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39517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47421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55324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63228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799" b="1" dirty="0">
                <a:solidFill>
                  <a:schemeClr val="bg1"/>
                </a:solidFill>
                <a:latin typeface="Montserrat" pitchFamily="2" charset="77"/>
              </a:rPr>
              <a:t>08 </a:t>
            </a:r>
            <a:r>
              <a:rPr lang="es-ES" sz="1799" dirty="0">
                <a:solidFill>
                  <a:schemeClr val="bg1"/>
                </a:solidFill>
                <a:latin typeface="Montserrat" pitchFamily="2" charset="77"/>
              </a:rPr>
              <a:t>de</a:t>
            </a:r>
            <a:r>
              <a:rPr lang="es-ES" sz="1799" b="1" dirty="0">
                <a:solidFill>
                  <a:schemeClr val="bg1"/>
                </a:solidFill>
                <a:latin typeface="Montserrat" pitchFamily="2" charset="77"/>
              </a:rPr>
              <a:t> enero </a:t>
            </a:r>
            <a:r>
              <a:rPr lang="es-ES" sz="1799" dirty="0">
                <a:solidFill>
                  <a:schemeClr val="bg1"/>
                </a:solidFill>
                <a:latin typeface="Montserrat" pitchFamily="2" charset="77"/>
              </a:rPr>
              <a:t>2024</a:t>
            </a:r>
            <a:endParaRPr lang="en-GT" sz="1799" dirty="0">
              <a:solidFill>
                <a:schemeClr val="bg1"/>
              </a:solidFill>
              <a:latin typeface="Montserrat" pitchFamily="2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EDADA2C-6E97-9A4A-9215-F4620D0FA392}"/>
              </a:ext>
            </a:extLst>
          </p:cNvPr>
          <p:cNvSpPr txBox="1">
            <a:spLocks/>
          </p:cNvSpPr>
          <p:nvPr/>
        </p:nvSpPr>
        <p:spPr>
          <a:xfrm>
            <a:off x="4136766" y="2562203"/>
            <a:ext cx="4296908" cy="2832685"/>
          </a:xfrm>
          <a:prstGeom prst="rect">
            <a:avLst/>
          </a:prstGeom>
        </p:spPr>
        <p:txBody>
          <a:bodyPr vert="horz" lIns="91439" tIns="45721" rIns="91439" bIns="45721" rtlCol="0">
            <a:noAutofit/>
          </a:bodyPr>
          <a:lstStyle>
            <a:lvl1pPr marL="0" indent="0" algn="ctr" defTabSz="1015807" rtl="0" eaLnBrk="1" latinLnBrk="0" hangingPunct="1">
              <a:lnSpc>
                <a:spcPct val="90000"/>
              </a:lnSpc>
              <a:spcBef>
                <a:spcPts val="1111"/>
              </a:spcBef>
              <a:buFont typeface="Arial" panose="020B0604020202020204" pitchFamily="34" charset="0"/>
              <a:buNone/>
              <a:defRPr sz="26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7903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22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5807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3710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1614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39517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47421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55324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63228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bg1"/>
                </a:solidFill>
                <a:latin typeface="Montserrat" pitchFamily="2" charset="77"/>
              </a:rPr>
              <a:t>Ritmo Inflacionario </a:t>
            </a:r>
            <a:r>
              <a:rPr lang="es-ES" sz="1400" dirty="0">
                <a:solidFill>
                  <a:schemeClr val="bg1"/>
                </a:solidFill>
                <a:latin typeface="Montserrat" pitchFamily="2" charset="77"/>
              </a:rPr>
              <a:t>a diciembre de 2023: </a:t>
            </a:r>
            <a:r>
              <a:rPr lang="es-ES" sz="1400" b="1" dirty="0">
                <a:solidFill>
                  <a:schemeClr val="bg1"/>
                </a:solidFill>
                <a:latin typeface="Montserrat" pitchFamily="2" charset="77"/>
              </a:rPr>
              <a:t>4.18% </a:t>
            </a:r>
            <a:r>
              <a:rPr lang="es-ES" sz="1400" dirty="0">
                <a:solidFill>
                  <a:schemeClr val="bg1"/>
                </a:solidFill>
                <a:latin typeface="Montserrat" pitchFamily="2" charset="77"/>
              </a:rPr>
              <a:t>(página 14)</a:t>
            </a:r>
            <a:endParaRPr lang="es-GT" sz="1400" dirty="0">
              <a:solidFill>
                <a:schemeClr val="bg1"/>
              </a:solidFill>
              <a:latin typeface="Montserrat" pitchFamily="2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400" dirty="0">
                <a:solidFill>
                  <a:schemeClr val="bg1"/>
                </a:solidFill>
                <a:latin typeface="Montserrat" pitchFamily="2" charset="77"/>
              </a:rPr>
              <a:t>Ingreso de divisas por </a:t>
            </a:r>
            <a:r>
              <a:rPr lang="es-MX" sz="1400" b="1" dirty="0">
                <a:solidFill>
                  <a:schemeClr val="bg1"/>
                </a:solidFill>
                <a:latin typeface="Montserrat" pitchFamily="2" charset="77"/>
              </a:rPr>
              <a:t>remesas familiares </a:t>
            </a:r>
            <a:r>
              <a:rPr lang="es-MX" sz="1400" dirty="0">
                <a:solidFill>
                  <a:schemeClr val="bg1"/>
                </a:solidFill>
                <a:latin typeface="Montserrat" pitchFamily="2" charset="77"/>
              </a:rPr>
              <a:t>a diciembre de 2023: </a:t>
            </a:r>
            <a:r>
              <a:rPr lang="es-MX" sz="1400" b="1" dirty="0">
                <a:solidFill>
                  <a:schemeClr val="bg1"/>
                </a:solidFill>
                <a:latin typeface="Montserrat" pitchFamily="2" charset="77"/>
              </a:rPr>
              <a:t>US$19,804.0 millones </a:t>
            </a:r>
            <a:r>
              <a:rPr lang="es-MX" sz="1400" dirty="0">
                <a:solidFill>
                  <a:schemeClr val="bg1"/>
                </a:solidFill>
                <a:latin typeface="Montserrat" pitchFamily="2" charset="77"/>
              </a:rPr>
              <a:t>(página 18)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GT" sz="1400" dirty="0">
                <a:solidFill>
                  <a:schemeClr val="bg1"/>
                </a:solidFill>
                <a:latin typeface="Montserrat" pitchFamily="2" charset="77"/>
              </a:rPr>
              <a:t>Variación del </a:t>
            </a:r>
            <a:r>
              <a:rPr lang="es-GT" sz="1400" b="1" dirty="0">
                <a:solidFill>
                  <a:schemeClr val="bg1"/>
                </a:solidFill>
                <a:latin typeface="Montserrat" pitchFamily="2" charset="77"/>
              </a:rPr>
              <a:t>Índice de Impuestos Internos </a:t>
            </a:r>
            <a:r>
              <a:rPr lang="es-GT" sz="1400" dirty="0">
                <a:solidFill>
                  <a:schemeClr val="bg1"/>
                </a:solidFill>
                <a:latin typeface="Montserrat" pitchFamily="2" charset="77"/>
              </a:rPr>
              <a:t>al 15 de diciembre de 2023: </a:t>
            </a:r>
            <a:r>
              <a:rPr lang="es-GT" sz="1400" b="1" dirty="0">
                <a:solidFill>
                  <a:schemeClr val="bg1"/>
                </a:solidFill>
                <a:latin typeface="Montserrat" pitchFamily="2" charset="77"/>
              </a:rPr>
              <a:t>0.5% </a:t>
            </a:r>
            <a:r>
              <a:rPr lang="es-GT" sz="1400" dirty="0">
                <a:solidFill>
                  <a:schemeClr val="bg1"/>
                </a:solidFill>
                <a:latin typeface="Montserrat" pitchFamily="2" charset="77"/>
              </a:rPr>
              <a:t>(página 20)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GT" sz="1400" dirty="0">
                <a:solidFill>
                  <a:schemeClr val="bg1"/>
                </a:solidFill>
                <a:latin typeface="Montserrat" pitchFamily="2" charset="77"/>
              </a:rPr>
              <a:t>Variación del </a:t>
            </a:r>
            <a:r>
              <a:rPr lang="es-GT" sz="1400" b="1" dirty="0">
                <a:solidFill>
                  <a:schemeClr val="bg1"/>
                </a:solidFill>
                <a:latin typeface="Montserrat" pitchFamily="2" charset="77"/>
              </a:rPr>
              <a:t>Índice de Impuestos Externos</a:t>
            </a:r>
            <a:r>
              <a:rPr lang="es-GT" sz="1400" dirty="0">
                <a:solidFill>
                  <a:schemeClr val="bg1"/>
                </a:solidFill>
                <a:latin typeface="Montserrat" pitchFamily="2" charset="77"/>
              </a:rPr>
              <a:t> </a:t>
            </a:r>
            <a:r>
              <a:rPr lang="es-GT" sz="1400">
                <a:solidFill>
                  <a:schemeClr val="bg1"/>
                </a:solidFill>
                <a:latin typeface="Montserrat" pitchFamily="2" charset="77"/>
              </a:rPr>
              <a:t>al 15 de diciembre de 2023: </a:t>
            </a:r>
            <a:r>
              <a:rPr lang="es-GT" sz="1400" b="1">
                <a:solidFill>
                  <a:schemeClr val="bg1"/>
                </a:solidFill>
                <a:latin typeface="Montserrat" pitchFamily="2" charset="77"/>
              </a:rPr>
              <a:t>9.8% </a:t>
            </a:r>
            <a:r>
              <a:rPr lang="es-GT" sz="1400" dirty="0">
                <a:solidFill>
                  <a:schemeClr val="bg1"/>
                </a:solidFill>
                <a:latin typeface="Montserrat" pitchFamily="2" charset="77"/>
              </a:rPr>
              <a:t>(página 20)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400" dirty="0">
              <a:solidFill>
                <a:schemeClr val="bg1"/>
              </a:solidFill>
              <a:latin typeface="Montserrat" pitchFamily="2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400" dirty="0">
              <a:solidFill>
                <a:schemeClr val="bg1"/>
              </a:solidFill>
              <a:latin typeface="Montserrat" pitchFamily="2" charset="77"/>
            </a:endParaRPr>
          </a:p>
          <a:p>
            <a:pPr algn="just"/>
            <a:endParaRPr lang="es-GT" sz="1400" dirty="0">
              <a:solidFill>
                <a:schemeClr val="bg1"/>
              </a:solidFill>
              <a:latin typeface="Montserrat" pitchFamily="2" charset="77"/>
            </a:endParaRPr>
          </a:p>
          <a:p>
            <a:pPr algn="l"/>
            <a:endParaRPr lang="en-US" sz="1799" dirty="0">
              <a:solidFill>
                <a:schemeClr val="bg1"/>
              </a:solidFill>
              <a:latin typeface="Montserrat" pitchFamily="2" charset="77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77514E5-5002-5141-98BE-96EF83485981}"/>
              </a:ext>
            </a:extLst>
          </p:cNvPr>
          <p:cNvSpPr txBox="1">
            <a:spLocks/>
          </p:cNvSpPr>
          <p:nvPr/>
        </p:nvSpPr>
        <p:spPr>
          <a:xfrm>
            <a:off x="4027349" y="1920691"/>
            <a:ext cx="4406324" cy="456822"/>
          </a:xfrm>
          <a:prstGeom prst="rect">
            <a:avLst/>
          </a:prstGeom>
        </p:spPr>
        <p:txBody>
          <a:bodyPr vert="horz" lIns="91439" tIns="45721" rIns="91439" bIns="45721" rtlCol="0">
            <a:normAutofit/>
          </a:bodyPr>
          <a:lstStyle>
            <a:lvl1pPr marL="0" indent="0" algn="ctr" defTabSz="1015807" rtl="0" eaLnBrk="1" latinLnBrk="0" hangingPunct="1">
              <a:lnSpc>
                <a:spcPct val="90000"/>
              </a:lnSpc>
              <a:spcBef>
                <a:spcPts val="1111"/>
              </a:spcBef>
              <a:buFont typeface="Arial" panose="020B0604020202020204" pitchFamily="34" charset="0"/>
              <a:buNone/>
              <a:defRPr sz="26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7903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22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5807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3710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1614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39517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47421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55324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63228" indent="0" algn="ctr" defTabSz="1015807" rtl="0" eaLnBrk="1" latinLnBrk="0" hangingPunct="1">
              <a:lnSpc>
                <a:spcPct val="90000"/>
              </a:lnSpc>
              <a:spcBef>
                <a:spcPts val="555"/>
              </a:spcBef>
              <a:buFont typeface="Arial" panose="020B0604020202020204" pitchFamily="34" charset="0"/>
              <a:buNone/>
              <a:defRPr sz="17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500" b="1" dirty="0">
                <a:solidFill>
                  <a:schemeClr val="bg1"/>
                </a:solidFill>
                <a:latin typeface="Montserrat" pitchFamily="2" charset="77"/>
              </a:rPr>
              <a:t>Conozca lo más relevante:</a:t>
            </a:r>
            <a:endParaRPr lang="en-GT" sz="1500" b="1" dirty="0">
              <a:solidFill>
                <a:schemeClr val="bg1"/>
              </a:solidFill>
              <a:latin typeface="Montserrat" pitchFamily="2" charset="77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Entrada de lápiz 1">
                <a:extLst>
                  <a:ext uri="{FF2B5EF4-FFF2-40B4-BE49-F238E27FC236}">
                    <a16:creationId xmlns:a16="http://schemas.microsoft.com/office/drawing/2014/main" id="{E8F545E3-A717-455A-9DEE-A257CEF3C4D2}"/>
                  </a:ext>
                </a:extLst>
              </p14:cNvPr>
              <p14:cNvContentPartPr/>
              <p14:nvPr/>
            </p14:nvContentPartPr>
            <p14:xfrm>
              <a:off x="11515108" y="830433"/>
              <a:ext cx="360" cy="360"/>
            </p14:xfrm>
          </p:contentPart>
        </mc:Choice>
        <mc:Fallback xmlns="">
          <p:pic>
            <p:nvPicPr>
              <p:cNvPr id="2" name="Entrada de lápiz 1">
                <a:extLst>
                  <a:ext uri="{FF2B5EF4-FFF2-40B4-BE49-F238E27FC236}">
                    <a16:creationId xmlns:a16="http://schemas.microsoft.com/office/drawing/2014/main" id="{E8F545E3-A717-455A-9DEE-A257CEF3C4D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506108" y="821433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Gráfico 6">
            <a:extLst>
              <a:ext uri="{FF2B5EF4-FFF2-40B4-BE49-F238E27FC236}">
                <a16:creationId xmlns:a16="http://schemas.microsoft.com/office/drawing/2014/main" id="{6F0557F9-36D2-4D03-C5E9-56BED5D9E7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54573" y="1695897"/>
            <a:ext cx="564385" cy="56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0073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736</TotalTime>
  <Words>79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Gregorio Armando Juárez</dc:creator>
  <cp:lastModifiedBy>Ana Isabel Cabrera del Valle</cp:lastModifiedBy>
  <cp:revision>10</cp:revision>
  <dcterms:created xsi:type="dcterms:W3CDTF">2021-07-15T17:50:43Z</dcterms:created>
  <dcterms:modified xsi:type="dcterms:W3CDTF">2024-01-10T18:56:50Z</dcterms:modified>
</cp:coreProperties>
</file>