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435F4-644D-A841-B81C-75B2865C8498}" v="35" dt="2026-03-14T18:22:2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8"/>
    <p:restoredTop sz="94658"/>
  </p:normalViewPr>
  <p:slideViewPr>
    <p:cSldViewPr snapToGrid="0">
      <p:cViewPr varScale="1">
        <p:scale>
          <a:sx n="60" d="100"/>
          <a:sy n="60" d="100"/>
        </p:scale>
        <p:origin x="25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iguel Saloj Cutzal" userId="66129bea-e363-4a7e-b40e-cd2f5f4b8dd0" providerId="ADAL" clId="{386D5EAC-AADE-5204-99D7-70B579F4A58A}"/>
    <pc:docChg chg="undo custSel modSld">
      <pc:chgData name="Luis Miguel Saloj Cutzal" userId="66129bea-e363-4a7e-b40e-cd2f5f4b8dd0" providerId="ADAL" clId="{386D5EAC-AADE-5204-99D7-70B579F4A58A}" dt="2026-03-14T18:32:00.432" v="247" actId="1076"/>
      <pc:docMkLst>
        <pc:docMk/>
      </pc:docMkLst>
      <pc:sldChg chg="addSp delSp modSp mod">
        <pc:chgData name="Luis Miguel Saloj Cutzal" userId="66129bea-e363-4a7e-b40e-cd2f5f4b8dd0" providerId="ADAL" clId="{386D5EAC-AADE-5204-99D7-70B579F4A58A}" dt="2026-03-14T17:53:52.580" v="64" actId="1076"/>
        <pc:sldMkLst>
          <pc:docMk/>
          <pc:sldMk cId="3612047365" sldId="256"/>
        </pc:sldMkLst>
        <pc:spChg chg="del mod">
          <ac:chgData name="Luis Miguel Saloj Cutzal" userId="66129bea-e363-4a7e-b40e-cd2f5f4b8dd0" providerId="ADAL" clId="{386D5EAC-AADE-5204-99D7-70B579F4A58A}" dt="2026-03-14T17:49:38.781" v="38" actId="478"/>
          <ac:spMkLst>
            <pc:docMk/>
            <pc:sldMk cId="3612047365" sldId="256"/>
            <ac:spMk id="6" creationId="{22BC2D51-E187-2F5A-FBB1-ECC396BA2210}"/>
          </ac:spMkLst>
        </pc:spChg>
        <pc:spChg chg="mod">
          <ac:chgData name="Luis Miguel Saloj Cutzal" userId="66129bea-e363-4a7e-b40e-cd2f5f4b8dd0" providerId="ADAL" clId="{386D5EAC-AADE-5204-99D7-70B579F4A58A}" dt="2026-03-14T17:53:52.580" v="64" actId="1076"/>
          <ac:spMkLst>
            <pc:docMk/>
            <pc:sldMk cId="3612047365" sldId="256"/>
            <ac:spMk id="8" creationId="{B59533E6-C33F-2E51-B3AE-DC93B94D56AD}"/>
          </ac:spMkLst>
        </pc:spChg>
        <pc:picChg chg="add mod modCrop">
          <ac:chgData name="Luis Miguel Saloj Cutzal" userId="66129bea-e363-4a7e-b40e-cd2f5f4b8dd0" providerId="ADAL" clId="{386D5EAC-AADE-5204-99D7-70B579F4A58A}" dt="2026-03-14T17:48:27.156" v="22" actId="167"/>
          <ac:picMkLst>
            <pc:docMk/>
            <pc:sldMk cId="3612047365" sldId="256"/>
            <ac:picMk id="3" creationId="{D74FF836-B7A0-5493-4853-723D39004F4F}"/>
          </ac:picMkLst>
        </pc:picChg>
        <pc:picChg chg="mod">
          <ac:chgData name="Luis Miguel Saloj Cutzal" userId="66129bea-e363-4a7e-b40e-cd2f5f4b8dd0" providerId="ADAL" clId="{386D5EAC-AADE-5204-99D7-70B579F4A58A}" dt="2026-03-14T17:48:27.156" v="22" actId="167"/>
          <ac:picMkLst>
            <pc:docMk/>
            <pc:sldMk cId="3612047365" sldId="256"/>
            <ac:picMk id="4" creationId="{301E4426-9E39-90C1-72CE-A3EECE6A7118}"/>
          </ac:picMkLst>
        </pc:picChg>
        <pc:picChg chg="del">
          <ac:chgData name="Luis Miguel Saloj Cutzal" userId="66129bea-e363-4a7e-b40e-cd2f5f4b8dd0" providerId="ADAL" clId="{386D5EAC-AADE-5204-99D7-70B579F4A58A}" dt="2026-03-14T17:48:28.739" v="23" actId="478"/>
          <ac:picMkLst>
            <pc:docMk/>
            <pc:sldMk cId="3612047365" sldId="256"/>
            <ac:picMk id="5" creationId="{6D3F9C57-712C-3334-EE54-674B0A9BFB73}"/>
          </ac:picMkLst>
        </pc:picChg>
        <pc:picChg chg="add mod">
          <ac:chgData name="Luis Miguel Saloj Cutzal" userId="66129bea-e363-4a7e-b40e-cd2f5f4b8dd0" providerId="ADAL" clId="{386D5EAC-AADE-5204-99D7-70B579F4A58A}" dt="2026-03-14T17:49:07.891" v="34" actId="1076"/>
          <ac:picMkLst>
            <pc:docMk/>
            <pc:sldMk cId="3612047365" sldId="256"/>
            <ac:picMk id="9" creationId="{FBDDDB0D-CBD0-B764-5D61-B761818EC08F}"/>
          </ac:picMkLst>
        </pc:picChg>
      </pc:sldChg>
      <pc:sldChg chg="addSp delSp modSp mod">
        <pc:chgData name="Luis Miguel Saloj Cutzal" userId="66129bea-e363-4a7e-b40e-cd2f5f4b8dd0" providerId="ADAL" clId="{386D5EAC-AADE-5204-99D7-70B579F4A58A}" dt="2026-03-14T18:32:00.432" v="247" actId="1076"/>
        <pc:sldMkLst>
          <pc:docMk/>
          <pc:sldMk cId="1660558887" sldId="257"/>
        </pc:sldMkLst>
        <pc:spChg chg="add mod">
          <ac:chgData name="Luis Miguel Saloj Cutzal" userId="66129bea-e363-4a7e-b40e-cd2f5f4b8dd0" providerId="ADAL" clId="{386D5EAC-AADE-5204-99D7-70B579F4A58A}" dt="2026-03-14T18:06:56.399" v="86" actId="1076"/>
          <ac:spMkLst>
            <pc:docMk/>
            <pc:sldMk cId="1660558887" sldId="257"/>
            <ac:spMk id="2" creationId="{1305209C-9337-6634-753C-56D8811FBBC3}"/>
          </ac:spMkLst>
        </pc:spChg>
        <pc:spChg chg="add mod">
          <ac:chgData name="Luis Miguel Saloj Cutzal" userId="66129bea-e363-4a7e-b40e-cd2f5f4b8dd0" providerId="ADAL" clId="{386D5EAC-AADE-5204-99D7-70B579F4A58A}" dt="2026-03-14T18:06:56.399" v="86" actId="1076"/>
          <ac:spMkLst>
            <pc:docMk/>
            <pc:sldMk cId="1660558887" sldId="257"/>
            <ac:spMk id="3" creationId="{5A47F4BA-FF51-1C57-F656-913E2F45D26D}"/>
          </ac:spMkLst>
        </pc:spChg>
        <pc:spChg chg="add 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5" creationId="{63DC9705-0292-42AA-FD41-4D0FD7A68C9E}"/>
          </ac:spMkLst>
        </pc:spChg>
        <pc:spChg chg="del mod">
          <ac:chgData name="Luis Miguel Saloj Cutzal" userId="66129bea-e363-4a7e-b40e-cd2f5f4b8dd0" providerId="ADAL" clId="{386D5EAC-AADE-5204-99D7-70B579F4A58A}" dt="2026-03-14T17:51:01.475" v="55" actId="478"/>
          <ac:spMkLst>
            <pc:docMk/>
            <pc:sldMk cId="1660558887" sldId="257"/>
            <ac:spMk id="6" creationId="{8814129E-664D-F5BA-4616-F7C28BDD95A2}"/>
          </ac:spMkLst>
        </pc:spChg>
        <pc:spChg chg="add 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6" creationId="{CFC76041-E403-0EC1-C55F-C8A3AF29EA9D}"/>
          </ac:spMkLst>
        </pc:spChg>
        <pc:spChg chg="mod">
          <ac:chgData name="Luis Miguel Saloj Cutzal" userId="66129bea-e363-4a7e-b40e-cd2f5f4b8dd0" providerId="ADAL" clId="{386D5EAC-AADE-5204-99D7-70B579F4A58A}" dt="2026-03-14T17:51:07.603" v="59" actId="1076"/>
          <ac:spMkLst>
            <pc:docMk/>
            <pc:sldMk cId="1660558887" sldId="257"/>
            <ac:spMk id="7" creationId="{E454F5CD-EF4D-3ADA-8F0B-85F9F56196B8}"/>
          </ac:spMkLst>
        </pc:spChg>
        <pc:spChg chg="mod">
          <ac:chgData name="Luis Miguel Saloj Cutzal" userId="66129bea-e363-4a7e-b40e-cd2f5f4b8dd0" providerId="ADAL" clId="{386D5EAC-AADE-5204-99D7-70B579F4A58A}" dt="2026-03-14T18:31:32.297" v="242" actId="12788"/>
          <ac:spMkLst>
            <pc:docMk/>
            <pc:sldMk cId="1660558887" sldId="257"/>
            <ac:spMk id="8" creationId="{3195BA9A-07C5-299F-3307-915D19E5B7B1}"/>
          </ac:spMkLst>
        </pc:spChg>
        <pc:spChg chg="add 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11" creationId="{D981D4A5-6207-824C-A199-11F1BAE06B4C}"/>
          </ac:spMkLst>
        </pc:spChg>
        <pc:spChg chg="mod">
          <ac:chgData name="Luis Miguel Saloj Cutzal" userId="66129bea-e363-4a7e-b40e-cd2f5f4b8dd0" providerId="ADAL" clId="{386D5EAC-AADE-5204-99D7-70B579F4A58A}" dt="2026-03-14T18:31:37.589" v="244" actId="1038"/>
          <ac:spMkLst>
            <pc:docMk/>
            <pc:sldMk cId="1660558887" sldId="257"/>
            <ac:spMk id="12" creationId="{D1C0BF78-697C-3E47-73A4-FDE65F935D14}"/>
          </ac:spMkLst>
        </pc:spChg>
        <pc:spChg chg="add mod">
          <ac:chgData name="Luis Miguel Saloj Cutzal" userId="66129bea-e363-4a7e-b40e-cd2f5f4b8dd0" providerId="ADAL" clId="{386D5EAC-AADE-5204-99D7-70B579F4A58A}" dt="2026-03-14T18:10:40.124" v="108" actId="14100"/>
          <ac:spMkLst>
            <pc:docMk/>
            <pc:sldMk cId="1660558887" sldId="257"/>
            <ac:spMk id="13" creationId="{83BA5392-9FFF-CFD0-C22A-0B20D8CE39B2}"/>
          </ac:spMkLst>
        </pc:spChg>
        <pc:spChg chg="mod">
          <ac:chgData name="Luis Miguel Saloj Cutzal" userId="66129bea-e363-4a7e-b40e-cd2f5f4b8dd0" providerId="ADAL" clId="{386D5EAC-AADE-5204-99D7-70B579F4A58A}" dt="2026-03-14T18:06:40.265" v="79" actId="14100"/>
          <ac:spMkLst>
            <pc:docMk/>
            <pc:sldMk cId="1660558887" sldId="257"/>
            <ac:spMk id="14" creationId="{2757E9CC-094C-3BE2-355D-455496AACEC6}"/>
          </ac:spMkLst>
        </pc:spChg>
        <pc:spChg chg="add del mod">
          <ac:chgData name="Luis Miguel Saloj Cutzal" userId="66129bea-e363-4a7e-b40e-cd2f5f4b8dd0" providerId="ADAL" clId="{386D5EAC-AADE-5204-99D7-70B579F4A58A}" dt="2026-03-14T18:13:56.056" v="154" actId="478"/>
          <ac:spMkLst>
            <pc:docMk/>
            <pc:sldMk cId="1660558887" sldId="257"/>
            <ac:spMk id="15" creationId="{B3E30930-7499-AB85-0110-5BC253E88DB4}"/>
          </ac:spMkLst>
        </pc:spChg>
        <pc:spChg chg="mod">
          <ac:chgData name="Luis Miguel Saloj Cutzal" userId="66129bea-e363-4a7e-b40e-cd2f5f4b8dd0" providerId="ADAL" clId="{386D5EAC-AADE-5204-99D7-70B579F4A58A}" dt="2026-03-14T18:06:56.399" v="86" actId="1076"/>
          <ac:spMkLst>
            <pc:docMk/>
            <pc:sldMk cId="1660558887" sldId="257"/>
            <ac:spMk id="16" creationId="{1039CA1B-E9E2-19CF-03D8-654041518D69}"/>
          </ac:spMkLst>
        </pc:spChg>
        <pc:spChg chg="mod">
          <ac:chgData name="Luis Miguel Saloj Cutzal" userId="66129bea-e363-4a7e-b40e-cd2f5f4b8dd0" providerId="ADAL" clId="{386D5EAC-AADE-5204-99D7-70B579F4A58A}" dt="2026-03-14T18:06:42.576" v="80" actId="14100"/>
          <ac:spMkLst>
            <pc:docMk/>
            <pc:sldMk cId="1660558887" sldId="257"/>
            <ac:spMk id="20" creationId="{5253D170-6566-3137-05F0-EE2A1EB59AFD}"/>
          </ac:spMkLst>
        </pc:spChg>
        <pc:spChg chg="mod">
          <ac:chgData name="Luis Miguel Saloj Cutzal" userId="66129bea-e363-4a7e-b40e-cd2f5f4b8dd0" providerId="ADAL" clId="{386D5EAC-AADE-5204-99D7-70B579F4A58A}" dt="2026-03-14T18:06:56.399" v="86" actId="1076"/>
          <ac:spMkLst>
            <pc:docMk/>
            <pc:sldMk cId="1660558887" sldId="257"/>
            <ac:spMk id="21" creationId="{8320BAB8-7A5C-CB2B-8542-7CB9DB7D62A1}"/>
          </ac:spMkLst>
        </pc:spChg>
        <pc:spChg chg="mod">
          <ac:chgData name="Luis Miguel Saloj Cutzal" userId="66129bea-e363-4a7e-b40e-cd2f5f4b8dd0" providerId="ADAL" clId="{386D5EAC-AADE-5204-99D7-70B579F4A58A}" dt="2026-03-14T18:10:44.620" v="110" actId="1076"/>
          <ac:spMkLst>
            <pc:docMk/>
            <pc:sldMk cId="1660558887" sldId="257"/>
            <ac:spMk id="22" creationId="{272944D1-49A4-4F71-DDED-5F7D3D239966}"/>
          </ac:spMkLst>
        </pc:spChg>
        <pc:spChg chg="mod">
          <ac:chgData name="Luis Miguel Saloj Cutzal" userId="66129bea-e363-4a7e-b40e-cd2f5f4b8dd0" providerId="ADAL" clId="{386D5EAC-AADE-5204-99D7-70B579F4A58A}" dt="2026-03-14T18:10:38.206" v="107" actId="1076"/>
          <ac:spMkLst>
            <pc:docMk/>
            <pc:sldMk cId="1660558887" sldId="257"/>
            <ac:spMk id="23" creationId="{FEDDB1F6-4021-125A-73B8-8C6664D1786B}"/>
          </ac:spMkLst>
        </pc:spChg>
        <pc:spChg chg="mod">
          <ac:chgData name="Luis Miguel Saloj Cutzal" userId="66129bea-e363-4a7e-b40e-cd2f5f4b8dd0" providerId="ADAL" clId="{386D5EAC-AADE-5204-99D7-70B579F4A58A}" dt="2026-03-14T18:31:45.407" v="245" actId="12788"/>
          <ac:spMkLst>
            <pc:docMk/>
            <pc:sldMk cId="1660558887" sldId="257"/>
            <ac:spMk id="24" creationId="{95A8A544-BD0F-98FC-3E38-62BC3A3127D7}"/>
          </ac:spMkLst>
        </pc:spChg>
        <pc:spChg chg="mod">
          <ac:chgData name="Luis Miguel Saloj Cutzal" userId="66129bea-e363-4a7e-b40e-cd2f5f4b8dd0" providerId="ADAL" clId="{386D5EAC-AADE-5204-99D7-70B579F4A58A}" dt="2026-03-14T18:32:00.432" v="247" actId="1076"/>
          <ac:spMkLst>
            <pc:docMk/>
            <pc:sldMk cId="1660558887" sldId="257"/>
            <ac:spMk id="25" creationId="{5EC1DD22-4323-743B-2767-049C697FD2E2}"/>
          </ac:spMkLst>
        </pc:spChg>
        <pc:spChg chg="mod">
          <ac:chgData name="Luis Miguel Saloj Cutzal" userId="66129bea-e363-4a7e-b40e-cd2f5f4b8dd0" providerId="ADAL" clId="{386D5EAC-AADE-5204-99D7-70B579F4A58A}" dt="2026-03-14T18:31:32.297" v="242" actId="12788"/>
          <ac:spMkLst>
            <pc:docMk/>
            <pc:sldMk cId="1660558887" sldId="257"/>
            <ac:spMk id="26" creationId="{B53B1D7B-DFC6-F665-9C60-115B60E109FD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27" creationId="{0E4A9919-1852-3612-2486-1D5E2DDD3F28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28" creationId="{A35C922F-56C8-E039-72A1-B3BE80D9015E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29" creationId="{5B46DDF6-3EA2-581F-EAB0-8D7327ADB4A7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30" creationId="{D1082502-2369-FD9C-82A0-A9CDB328A5AD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31" creationId="{8831AF4C-A528-DDC6-5723-1A3EEFAECBD9}"/>
          </ac:spMkLst>
        </pc:spChg>
        <pc:spChg chg="mod">
          <ac:chgData name="Luis Miguel Saloj Cutzal" userId="66129bea-e363-4a7e-b40e-cd2f5f4b8dd0" providerId="ADAL" clId="{386D5EAC-AADE-5204-99D7-70B579F4A58A}" dt="2026-03-14T18:13:49.935" v="152" actId="1076"/>
          <ac:spMkLst>
            <pc:docMk/>
            <pc:sldMk cId="1660558887" sldId="257"/>
            <ac:spMk id="32" creationId="{A544C0D5-249A-7381-184A-0362979E8126}"/>
          </ac:spMkLst>
        </pc:spChg>
        <pc:spChg chg="mod">
          <ac:chgData name="Luis Miguel Saloj Cutzal" userId="66129bea-e363-4a7e-b40e-cd2f5f4b8dd0" providerId="ADAL" clId="{386D5EAC-AADE-5204-99D7-70B579F4A58A}" dt="2026-03-14T18:31:45.407" v="245" actId="12788"/>
          <ac:spMkLst>
            <pc:docMk/>
            <pc:sldMk cId="1660558887" sldId="257"/>
            <ac:spMk id="33" creationId="{A7B7F319-CB62-3164-2DB5-EFA7D4A67848}"/>
          </ac:spMkLst>
        </pc:spChg>
        <pc:spChg chg="mod">
          <ac:chgData name="Luis Miguel Saloj Cutzal" userId="66129bea-e363-4a7e-b40e-cd2f5f4b8dd0" providerId="ADAL" clId="{386D5EAC-AADE-5204-99D7-70B579F4A58A}" dt="2026-03-14T17:45:41.217" v="11" actId="207"/>
          <ac:spMkLst>
            <pc:docMk/>
            <pc:sldMk cId="1660558887" sldId="257"/>
            <ac:spMk id="35" creationId="{795177E5-F3C8-7496-C31E-4CCB6DDC0F84}"/>
          </ac:spMkLst>
        </pc:spChg>
        <pc:spChg chg="mod">
          <ac:chgData name="Luis Miguel Saloj Cutzal" userId="66129bea-e363-4a7e-b40e-cd2f5f4b8dd0" providerId="ADAL" clId="{386D5EAC-AADE-5204-99D7-70B579F4A58A}" dt="2026-03-14T18:31:54.647" v="246" actId="12788"/>
          <ac:spMkLst>
            <pc:docMk/>
            <pc:sldMk cId="1660558887" sldId="257"/>
            <ac:spMk id="36" creationId="{1D120409-3844-AC1B-902A-6EA93CBF4B05}"/>
          </ac:spMkLst>
        </pc:spChg>
        <pc:spChg chg="mod">
          <ac:chgData name="Luis Miguel Saloj Cutzal" userId="66129bea-e363-4a7e-b40e-cd2f5f4b8dd0" providerId="ADAL" clId="{386D5EAC-AADE-5204-99D7-70B579F4A58A}" dt="2026-03-14T18:31:54.647" v="246" actId="12788"/>
          <ac:spMkLst>
            <pc:docMk/>
            <pc:sldMk cId="1660558887" sldId="257"/>
            <ac:spMk id="37" creationId="{E9A1D32D-50D0-B66A-9A20-DDF075969840}"/>
          </ac:spMkLst>
        </pc:spChg>
        <pc:picChg chg="add del mod">
          <ac:chgData name="Luis Miguel Saloj Cutzal" userId="66129bea-e363-4a7e-b40e-cd2f5f4b8dd0" providerId="ADAL" clId="{386D5EAC-AADE-5204-99D7-70B579F4A58A}" dt="2026-03-14T17:52:51.562" v="60" actId="478"/>
          <ac:picMkLst>
            <pc:docMk/>
            <pc:sldMk cId="1660558887" sldId="257"/>
            <ac:picMk id="2" creationId="{5DFBCC60-8A62-0D41-2CC9-56B047154242}"/>
          </ac:picMkLst>
        </pc:picChg>
        <pc:picChg chg="add del mod">
          <ac:chgData name="Luis Miguel Saloj Cutzal" userId="66129bea-e363-4a7e-b40e-cd2f5f4b8dd0" providerId="ADAL" clId="{386D5EAC-AADE-5204-99D7-70B579F4A58A}" dt="2026-03-14T17:52:52.162" v="61" actId="478"/>
          <ac:picMkLst>
            <pc:docMk/>
            <pc:sldMk cId="1660558887" sldId="257"/>
            <ac:picMk id="3" creationId="{F3FD497B-F8BE-9B1D-2528-C7AD38B57694}"/>
          </ac:picMkLst>
        </pc:picChg>
        <pc:picChg chg="mod">
          <ac:chgData name="Luis Miguel Saloj Cutzal" userId="66129bea-e363-4a7e-b40e-cd2f5f4b8dd0" providerId="ADAL" clId="{386D5EAC-AADE-5204-99D7-70B579F4A58A}" dt="2026-03-14T18:10:45.059" v="111" actId="1076"/>
          <ac:picMkLst>
            <pc:docMk/>
            <pc:sldMk cId="1660558887" sldId="257"/>
            <ac:picMk id="4" creationId="{9BBA3F67-6CE3-ABAC-2B75-8439D65D2AAE}"/>
          </ac:picMkLst>
        </pc:picChg>
        <pc:picChg chg="del">
          <ac:chgData name="Luis Miguel Saloj Cutzal" userId="66129bea-e363-4a7e-b40e-cd2f5f4b8dd0" providerId="ADAL" clId="{386D5EAC-AADE-5204-99D7-70B579F4A58A}" dt="2026-03-14T17:49:51.048" v="42" actId="478"/>
          <ac:picMkLst>
            <pc:docMk/>
            <pc:sldMk cId="1660558887" sldId="257"/>
            <ac:picMk id="5" creationId="{CEF10869-83D1-CFF4-DC9E-A177E278E299}"/>
          </ac:picMkLst>
        </pc:picChg>
        <pc:picChg chg="add mod">
          <ac:chgData name="Luis Miguel Saloj Cutzal" userId="66129bea-e363-4a7e-b40e-cd2f5f4b8dd0" providerId="ADAL" clId="{386D5EAC-AADE-5204-99D7-70B579F4A58A}" dt="2026-03-14T17:53:01.135" v="63" actId="167"/>
          <ac:picMkLst>
            <pc:docMk/>
            <pc:sldMk cId="1660558887" sldId="257"/>
            <ac:picMk id="9" creationId="{4960EB0B-8D0B-254C-766C-36F3BE644F84}"/>
          </ac:picMkLst>
        </pc:picChg>
        <pc:picChg chg="add mod">
          <ac:chgData name="Luis Miguel Saloj Cutzal" userId="66129bea-e363-4a7e-b40e-cd2f5f4b8dd0" providerId="ADAL" clId="{386D5EAC-AADE-5204-99D7-70B579F4A58A}" dt="2026-03-14T17:53:01.135" v="63" actId="167"/>
          <ac:picMkLst>
            <pc:docMk/>
            <pc:sldMk cId="1660558887" sldId="257"/>
            <ac:picMk id="10" creationId="{6BC8F783-F7C2-DFAB-1027-1987EDC0F776}"/>
          </ac:picMkLst>
        </pc:picChg>
      </pc:sldChg>
      <pc:sldChg chg="addSp delSp modSp mod">
        <pc:chgData name="Luis Miguel Saloj Cutzal" userId="66129bea-e363-4a7e-b40e-cd2f5f4b8dd0" providerId="ADAL" clId="{386D5EAC-AADE-5204-99D7-70B579F4A58A}" dt="2026-03-14T18:29:55.093" v="241" actId="1076"/>
        <pc:sldMkLst>
          <pc:docMk/>
          <pc:sldMk cId="959528422" sldId="258"/>
        </pc:sldMkLst>
        <pc:spChg chg="add mod">
          <ac:chgData name="Luis Miguel Saloj Cutzal" userId="66129bea-e363-4a7e-b40e-cd2f5f4b8dd0" providerId="ADAL" clId="{386D5EAC-AADE-5204-99D7-70B579F4A58A}" dt="2026-03-14T18:29:55.093" v="241" actId="1076"/>
          <ac:spMkLst>
            <pc:docMk/>
            <pc:sldMk cId="959528422" sldId="258"/>
            <ac:spMk id="6" creationId="{A09B4054-46D5-BEE0-A500-8EBA1750B051}"/>
          </ac:spMkLst>
        </pc:spChg>
        <pc:spChg chg="mod">
          <ac:chgData name="Luis Miguel Saloj Cutzal" userId="66129bea-e363-4a7e-b40e-cd2f5f4b8dd0" providerId="ADAL" clId="{386D5EAC-AADE-5204-99D7-70B579F4A58A}" dt="2026-03-14T17:50:40.431" v="51" actId="20577"/>
          <ac:spMkLst>
            <pc:docMk/>
            <pc:sldMk cId="959528422" sldId="258"/>
            <ac:spMk id="7" creationId="{0CADACAB-5C92-2DC1-812F-11A83D595954}"/>
          </ac:spMkLst>
        </pc:spChg>
        <pc:spChg chg="add mod">
          <ac:chgData name="Luis Miguel Saloj Cutzal" userId="66129bea-e363-4a7e-b40e-cd2f5f4b8dd0" providerId="ADAL" clId="{386D5EAC-AADE-5204-99D7-70B579F4A58A}" dt="2026-03-14T18:29:51.633" v="240" actId="12788"/>
          <ac:spMkLst>
            <pc:docMk/>
            <pc:sldMk cId="959528422" sldId="258"/>
            <ac:spMk id="8" creationId="{43F3CC20-7463-542F-47C4-1B1129BEC57A}"/>
          </ac:spMkLst>
        </pc:spChg>
        <pc:spChg chg="add del mod">
          <ac:chgData name="Luis Miguel Saloj Cutzal" userId="66129bea-e363-4a7e-b40e-cd2f5f4b8dd0" providerId="ADAL" clId="{386D5EAC-AADE-5204-99D7-70B579F4A58A}" dt="2026-03-14T18:17:05.941" v="156" actId="478"/>
          <ac:spMkLst>
            <pc:docMk/>
            <pc:sldMk cId="959528422" sldId="258"/>
            <ac:spMk id="10" creationId="{41A1B7CA-2FBB-94A1-491D-22E5AD9C8641}"/>
          </ac:spMkLst>
        </pc:spChg>
        <pc:spChg chg="add del mod">
          <ac:chgData name="Luis Miguel Saloj Cutzal" userId="66129bea-e363-4a7e-b40e-cd2f5f4b8dd0" providerId="ADAL" clId="{386D5EAC-AADE-5204-99D7-70B579F4A58A}" dt="2026-03-14T18:17:05.359" v="155" actId="478"/>
          <ac:spMkLst>
            <pc:docMk/>
            <pc:sldMk cId="959528422" sldId="258"/>
            <ac:spMk id="12" creationId="{C42E3A13-70B1-D268-A296-6092D0073743}"/>
          </ac:spMkLst>
        </pc:spChg>
        <pc:spChg chg="mod">
          <ac:chgData name="Luis Miguel Saloj Cutzal" userId="66129bea-e363-4a7e-b40e-cd2f5f4b8dd0" providerId="ADAL" clId="{386D5EAC-AADE-5204-99D7-70B579F4A58A}" dt="2026-03-14T18:11:46.840" v="121" actId="1076"/>
          <ac:spMkLst>
            <pc:docMk/>
            <pc:sldMk cId="959528422" sldId="258"/>
            <ac:spMk id="14" creationId="{5AF775C9-7B12-A4BD-B3BB-04072522C3E9}"/>
          </ac:spMkLst>
        </pc:spChg>
        <pc:spChg chg="add mod">
          <ac:chgData name="Luis Miguel Saloj Cutzal" userId="66129bea-e363-4a7e-b40e-cd2f5f4b8dd0" providerId="ADAL" clId="{386D5EAC-AADE-5204-99D7-70B579F4A58A}" dt="2026-03-14T18:17:27.658" v="160" actId="571"/>
          <ac:spMkLst>
            <pc:docMk/>
            <pc:sldMk cId="959528422" sldId="258"/>
            <ac:spMk id="15" creationId="{FE67DD59-DB9F-0926-920D-1766728D93F7}"/>
          </ac:spMkLst>
        </pc:spChg>
        <pc:spChg chg="mod">
          <ac:chgData name="Luis Miguel Saloj Cutzal" userId="66129bea-e363-4a7e-b40e-cd2f5f4b8dd0" providerId="ADAL" clId="{386D5EAC-AADE-5204-99D7-70B579F4A58A}" dt="2026-03-14T18:22:03.966" v="194" actId="14100"/>
          <ac:spMkLst>
            <pc:docMk/>
            <pc:sldMk cId="959528422" sldId="258"/>
            <ac:spMk id="16" creationId="{C0EE83B5-8D96-F92A-D21E-9BA860DE1165}"/>
          </ac:spMkLst>
        </pc:spChg>
        <pc:spChg chg="mod">
          <ac:chgData name="Luis Miguel Saloj Cutzal" userId="66129bea-e363-4a7e-b40e-cd2f5f4b8dd0" providerId="ADAL" clId="{386D5EAC-AADE-5204-99D7-70B579F4A58A}" dt="2026-03-14T18:29:51.633" v="240" actId="12788"/>
          <ac:spMkLst>
            <pc:docMk/>
            <pc:sldMk cId="959528422" sldId="258"/>
            <ac:spMk id="17" creationId="{06B64FB3-679B-E243-DCD4-29E0AC03970B}"/>
          </ac:spMkLst>
        </pc:spChg>
        <pc:spChg chg="mod">
          <ac:chgData name="Luis Miguel Saloj Cutzal" userId="66129bea-e363-4a7e-b40e-cd2f5f4b8dd0" providerId="ADAL" clId="{386D5EAC-AADE-5204-99D7-70B579F4A58A}" dt="2026-03-14T18:22:36.606" v="208" actId="1076"/>
          <ac:spMkLst>
            <pc:docMk/>
            <pc:sldMk cId="959528422" sldId="258"/>
            <ac:spMk id="18" creationId="{7A47D196-B7D7-B6CA-D4CB-5B31C00278FE}"/>
          </ac:spMkLst>
        </pc:spChg>
        <pc:spChg chg="mod">
          <ac:chgData name="Luis Miguel Saloj Cutzal" userId="66129bea-e363-4a7e-b40e-cd2f5f4b8dd0" providerId="ADAL" clId="{386D5EAC-AADE-5204-99D7-70B579F4A58A}" dt="2026-03-14T18:29:30.921" v="234" actId="12788"/>
          <ac:spMkLst>
            <pc:docMk/>
            <pc:sldMk cId="959528422" sldId="258"/>
            <ac:spMk id="19" creationId="{CF854865-E617-650B-8DEF-ADAD5F058C7F}"/>
          </ac:spMkLst>
        </pc:spChg>
        <pc:spChg chg="mod">
          <ac:chgData name="Luis Miguel Saloj Cutzal" userId="66129bea-e363-4a7e-b40e-cd2f5f4b8dd0" providerId="ADAL" clId="{386D5EAC-AADE-5204-99D7-70B579F4A58A}" dt="2026-03-14T18:21:49.205" v="190" actId="1076"/>
          <ac:spMkLst>
            <pc:docMk/>
            <pc:sldMk cId="959528422" sldId="258"/>
            <ac:spMk id="20" creationId="{638AF334-E514-D560-DEC5-C557BFA685FD}"/>
          </ac:spMkLst>
        </pc:spChg>
        <pc:spChg chg="del mod">
          <ac:chgData name="Luis Miguel Saloj Cutzal" userId="66129bea-e363-4a7e-b40e-cd2f5f4b8dd0" providerId="ADAL" clId="{386D5EAC-AADE-5204-99D7-70B579F4A58A}" dt="2026-03-14T18:22:15.997" v="200" actId="478"/>
          <ac:spMkLst>
            <pc:docMk/>
            <pc:sldMk cId="959528422" sldId="258"/>
            <ac:spMk id="21" creationId="{C8B9843A-F732-09D3-9EF2-64950AFC80E1}"/>
          </ac:spMkLst>
        </pc:spChg>
        <pc:spChg chg="mod">
          <ac:chgData name="Luis Miguel Saloj Cutzal" userId="66129bea-e363-4a7e-b40e-cd2f5f4b8dd0" providerId="ADAL" clId="{386D5EAC-AADE-5204-99D7-70B579F4A58A}" dt="2026-03-14T18:22:13.809" v="198" actId="14100"/>
          <ac:spMkLst>
            <pc:docMk/>
            <pc:sldMk cId="959528422" sldId="258"/>
            <ac:spMk id="22" creationId="{8274F34E-0655-0D53-2145-96B395C2FD50}"/>
          </ac:spMkLst>
        </pc:spChg>
        <pc:spChg chg="add del mod">
          <ac:chgData name="Luis Miguel Saloj Cutzal" userId="66129bea-e363-4a7e-b40e-cd2f5f4b8dd0" providerId="ADAL" clId="{386D5EAC-AADE-5204-99D7-70B579F4A58A}" dt="2026-03-14T18:18:31.922" v="177" actId="478"/>
          <ac:spMkLst>
            <pc:docMk/>
            <pc:sldMk cId="959528422" sldId="258"/>
            <ac:spMk id="23" creationId="{94CAD46A-0460-0AA7-9EE9-506C639C7D8A}"/>
          </ac:spMkLst>
        </pc:spChg>
        <pc:spChg chg="del mod">
          <ac:chgData name="Luis Miguel Saloj Cutzal" userId="66129bea-e363-4a7e-b40e-cd2f5f4b8dd0" providerId="ADAL" clId="{386D5EAC-AADE-5204-99D7-70B579F4A58A}" dt="2026-03-14T17:50:30.096" v="47" actId="478"/>
          <ac:spMkLst>
            <pc:docMk/>
            <pc:sldMk cId="959528422" sldId="258"/>
            <ac:spMk id="24" creationId="{4D3A30F0-1999-885A-0D81-80FAACD3ADE6}"/>
          </ac:spMkLst>
        </pc:spChg>
        <pc:spChg chg="add mod">
          <ac:chgData name="Luis Miguel Saloj Cutzal" userId="66129bea-e363-4a7e-b40e-cd2f5f4b8dd0" providerId="ADAL" clId="{386D5EAC-AADE-5204-99D7-70B579F4A58A}" dt="2026-03-14T18:29:37.427" v="237" actId="1038"/>
          <ac:spMkLst>
            <pc:docMk/>
            <pc:sldMk cId="959528422" sldId="258"/>
            <ac:spMk id="24" creationId="{6D00A240-3F4E-3F41-39FD-8A5D6BC2EE01}"/>
          </ac:spMkLst>
        </pc:spChg>
        <pc:spChg chg="add mod">
          <ac:chgData name="Luis Miguel Saloj Cutzal" userId="66129bea-e363-4a7e-b40e-cd2f5f4b8dd0" providerId="ADAL" clId="{386D5EAC-AADE-5204-99D7-70B579F4A58A}" dt="2026-03-14T18:18:34.595" v="179" actId="571"/>
          <ac:spMkLst>
            <pc:docMk/>
            <pc:sldMk cId="959528422" sldId="258"/>
            <ac:spMk id="25" creationId="{A75519EA-982D-2240-3530-5EF403BE9408}"/>
          </ac:spMkLst>
        </pc:spChg>
        <pc:spChg chg="add mod">
          <ac:chgData name="Luis Miguel Saloj Cutzal" userId="66129bea-e363-4a7e-b40e-cd2f5f4b8dd0" providerId="ADAL" clId="{386D5EAC-AADE-5204-99D7-70B579F4A58A}" dt="2026-03-14T18:29:30.921" v="234" actId="12788"/>
          <ac:spMkLst>
            <pc:docMk/>
            <pc:sldMk cId="959528422" sldId="258"/>
            <ac:spMk id="26" creationId="{8A044AD8-364D-4DD7-9DF2-AA269357EF28}"/>
          </ac:spMkLst>
        </pc:spChg>
        <pc:spChg chg="add mod">
          <ac:chgData name="Luis Miguel Saloj Cutzal" userId="66129bea-e363-4a7e-b40e-cd2f5f4b8dd0" providerId="ADAL" clId="{386D5EAC-AADE-5204-99D7-70B579F4A58A}" dt="2026-03-14T18:22:36.606" v="208" actId="1076"/>
          <ac:spMkLst>
            <pc:docMk/>
            <pc:sldMk cId="959528422" sldId="258"/>
            <ac:spMk id="27" creationId="{5DD49039-0B51-6CC6-0D53-0D994AD2937A}"/>
          </ac:spMkLst>
        </pc:spChg>
        <pc:picChg chg="add mod">
          <ac:chgData name="Luis Miguel Saloj Cutzal" userId="66129bea-e363-4a7e-b40e-cd2f5f4b8dd0" providerId="ADAL" clId="{386D5EAC-AADE-5204-99D7-70B579F4A58A}" dt="2026-03-14T17:50:36.570" v="48" actId="167"/>
          <ac:picMkLst>
            <pc:docMk/>
            <pc:sldMk cId="959528422" sldId="258"/>
            <ac:picMk id="2" creationId="{5B5DBF37-3492-3E23-49C9-0C12BA7FF5E3}"/>
          </ac:picMkLst>
        </pc:picChg>
        <pc:picChg chg="add mod">
          <ac:chgData name="Luis Miguel Saloj Cutzal" userId="66129bea-e363-4a7e-b40e-cd2f5f4b8dd0" providerId="ADAL" clId="{386D5EAC-AADE-5204-99D7-70B579F4A58A}" dt="2026-03-14T17:50:36.570" v="48" actId="167"/>
          <ac:picMkLst>
            <pc:docMk/>
            <pc:sldMk cId="959528422" sldId="258"/>
            <ac:picMk id="3" creationId="{7669E78D-9970-4911-1907-68F19E7F79B0}"/>
          </ac:picMkLst>
        </pc:picChg>
        <pc:picChg chg="mod">
          <ac:chgData name="Luis Miguel Saloj Cutzal" userId="66129bea-e363-4a7e-b40e-cd2f5f4b8dd0" providerId="ADAL" clId="{386D5EAC-AADE-5204-99D7-70B579F4A58A}" dt="2026-03-14T18:22:23.198" v="202" actId="167"/>
          <ac:picMkLst>
            <pc:docMk/>
            <pc:sldMk cId="959528422" sldId="258"/>
            <ac:picMk id="4" creationId="{2A884172-9E98-B976-457F-8DC25A5566F8}"/>
          </ac:picMkLst>
        </pc:picChg>
        <pc:picChg chg="del">
          <ac:chgData name="Luis Miguel Saloj Cutzal" userId="66129bea-e363-4a7e-b40e-cd2f5f4b8dd0" providerId="ADAL" clId="{386D5EAC-AADE-5204-99D7-70B579F4A58A}" dt="2026-03-14T17:49:55.653" v="44" actId="478"/>
          <ac:picMkLst>
            <pc:docMk/>
            <pc:sldMk cId="959528422" sldId="258"/>
            <ac:picMk id="5" creationId="{F78870BD-E62A-3FCA-11C1-650063E25052}"/>
          </ac:picMkLst>
        </pc:picChg>
        <pc:picChg chg="mod">
          <ac:chgData name="Luis Miguel Saloj Cutzal" userId="66129bea-e363-4a7e-b40e-cd2f5f4b8dd0" providerId="ADAL" clId="{386D5EAC-AADE-5204-99D7-70B579F4A58A}" dt="2026-03-14T18:26:38.797" v="231" actId="14100"/>
          <ac:picMkLst>
            <pc:docMk/>
            <pc:sldMk cId="959528422" sldId="258"/>
            <ac:picMk id="9" creationId="{20C939A8-0089-AC8D-0AAD-8836CB07B2E5}"/>
          </ac:picMkLst>
        </pc:picChg>
        <pc:picChg chg="mod">
          <ac:chgData name="Luis Miguel Saloj Cutzal" userId="66129bea-e363-4a7e-b40e-cd2f5f4b8dd0" providerId="ADAL" clId="{386D5EAC-AADE-5204-99D7-70B579F4A58A}" dt="2026-03-14T18:26:36.219" v="230" actId="14100"/>
          <ac:picMkLst>
            <pc:docMk/>
            <pc:sldMk cId="959528422" sldId="258"/>
            <ac:picMk id="11" creationId="{462CD1F6-05C1-2CA5-F47B-FD82F3053182}"/>
          </ac:picMkLst>
        </pc:picChg>
        <pc:picChg chg="mod">
          <ac:chgData name="Luis Miguel Saloj Cutzal" userId="66129bea-e363-4a7e-b40e-cd2f5f4b8dd0" providerId="ADAL" clId="{386D5EAC-AADE-5204-99D7-70B579F4A58A}" dt="2026-03-14T18:26:32.975" v="229" actId="14100"/>
          <ac:picMkLst>
            <pc:docMk/>
            <pc:sldMk cId="959528422" sldId="258"/>
            <ac:picMk id="13" creationId="{F9239B45-8A9B-2248-DE5F-DA739AC0EE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F79F9-5A89-184F-9CDB-38B8078310F4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0D50D-EB4A-AF47-B03B-497AE4C255D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369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4C1A2-D45E-894C-2339-EB2B3FBE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2FD6B6-530A-9DC2-470A-CA6BF14F9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C44AEB-569B-78B5-42B6-6E057F8B8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F6389D-3A99-87D5-547C-41D71BAA4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D50D-EB4A-AF47-B03B-497AE4C255DE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163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D50D-EB4A-AF47-B03B-497AE4C255DE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354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D50D-EB4A-AF47-B03B-497AE4C255DE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585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D50D-EB4A-AF47-B03B-497AE4C255DE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076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7ED8-9141-4351-E243-ABEE248AC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9936E4-20E4-8703-4CDA-46FBA4B6C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C0481A-391B-A42E-F57B-6FB387FF2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E44B16-8ACE-616B-92C7-9D76B6375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0D50D-EB4A-AF47-B03B-497AE4C255DE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8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EC6A-C199-A0D1-9D98-81B0D4B2C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840C8F-859F-21DE-26F5-6CC398BD6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6E1C0-56BB-D922-A5DB-1277F962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D7E9F-3B38-C1C1-A7C5-52B068A9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E0CB7-8D7A-5342-D017-84290DBE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88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7B86C-5856-EBC7-D616-E1A875E3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CEAD21-7356-27E3-B6E8-39BB05856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170146-0151-AA15-B8FC-6D1E329C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31BAC-1FA6-9C7D-EFC0-98083EF9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46DAD7-94EC-F3F5-807E-830F6314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38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9AAD7-09BA-6D54-D535-11F4809C8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C88F62-0DD3-4585-E951-9B7364F5E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75BF2-F655-C1A9-068B-2BD582D2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AD478F-EE30-E1BC-C32E-8C3F2A11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4EB05-6FE9-6427-F8EE-F773D8E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19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CFB2D-B201-CF76-D529-637A4EC6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08003-6C8E-50E2-6743-4DE2A93F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692C4-AF43-3F6B-5D6D-DDFAA5E7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DBC62-117A-4CE9-88FD-E1128545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C0DC4-ED14-B0FA-0152-F480F746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776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AEF9F-A8D5-6B20-E48B-C485572D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3DFEA4-DA87-273A-71B5-A72AE449F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D2A28-9691-B384-3C91-80AE2D40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BF49E3-8945-0F60-CA22-74E47540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B6192-D68E-A258-EB56-16BE2CD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15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026A3-D995-A772-EFCE-5718D478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B6442B-7FDF-17AB-15AD-F91C136E8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CCE452-48EC-F526-A98F-DACA84064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65B83F-2816-C6D4-0506-9492420D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8F78C0-8C6B-504A-D026-6671C501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DDB0EC-2AE9-D31D-7A40-8B565509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260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93AAF-1EB1-BE46-6DE1-298097D7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909ED-66C4-E4F2-7E68-C937CC1A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F27144-C7EF-BDD9-0580-8E6B73573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236001-8DB8-1112-5DE2-EFE059AB3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43F3B0-C14A-1944-D13D-D59298A7B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9140B4-B031-E475-2FAC-9A04495B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B6E10F-630B-4EEF-3521-EDA560DA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06D6D-7745-7D73-190C-BF8B8AEE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78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65945-6243-2EDB-87BC-4930C291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C133B5-CC69-AF84-F27A-E31123F3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42203-A8CB-F577-B56D-9B31681E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72F32F-3751-A5F7-1E2D-EDD7E671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280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674DAA-02A8-147B-DA4C-2F848286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690A8D-CB8A-AC3D-4700-903FFF6C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4E576D-76B3-6217-5EF4-411FD5F4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44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899-B11C-86CF-0734-D051ABEE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12E91-6335-4D86-4A40-BB646D07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EC996C-5C8E-02D3-B645-D9EFD9E4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9C1408-4B3B-7A56-BFF7-A0303E87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ECB170-A334-208E-C22A-F4C870EA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B845E6-AE52-51F0-7A3A-6715A13E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896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14664-6FE4-9779-CE05-450B2A0B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FCF7D2-46F9-CF46-6CE1-3A7CA42A0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C94652-DF10-6DE2-736D-D12BB5FB4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53E1F5-5189-C4EB-23CD-3DB0BB47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99F986-4BAF-3940-C523-184A73C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2E6782-646A-2FDF-CDC5-F5CD644B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43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4DC39F-9BCF-4771-125C-7DB45A1E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67FA2C-3E67-CEF0-219C-4C9DFED7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439AE-0D90-F78D-FA2A-0FB1186D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71B01-62F2-3D49-A323-A10105670403}" type="datetimeFigureOut">
              <a:rPr lang="es-GT" smtClean="0"/>
              <a:t>15/03/2026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5615D-C1A2-6300-387A-0CC54F458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1B3D87-4AB5-74D8-30F9-189FB44F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B64F5-C3E6-8E4B-9213-4C2D0D7B988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45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F61C-9DDD-52E7-BD24-4BBC4A1F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16DDBDF-8A56-43EC-3F3A-8428970D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279F784-50CB-6036-EA76-BA7B881C2DEB}"/>
              </a:ext>
            </a:extLst>
          </p:cNvPr>
          <p:cNvSpPr txBox="1"/>
          <p:nvPr/>
        </p:nvSpPr>
        <p:spPr>
          <a:xfrm>
            <a:off x="564305" y="3235692"/>
            <a:ext cx="84272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DEL</a:t>
            </a:r>
          </a:p>
          <a:p>
            <a:r>
              <a:rPr lang="es-GT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 ECONOMÍA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1D02A45-45FC-219B-F3AE-0E0686A8FE6D}"/>
              </a:ext>
            </a:extLst>
          </p:cNvPr>
          <p:cNvSpPr txBox="1"/>
          <p:nvPr/>
        </p:nvSpPr>
        <p:spPr>
          <a:xfrm>
            <a:off x="564304" y="4559130"/>
            <a:ext cx="9722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 LA COYUNTURA ECONÓMICA Y COMERCIAL </a:t>
            </a:r>
            <a:endParaRPr lang="es-GT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F91EE3-44E6-CC2E-EAB2-F37366F95D22}"/>
              </a:ext>
            </a:extLst>
          </p:cNvPr>
          <p:cNvSpPr txBox="1"/>
          <p:nvPr/>
        </p:nvSpPr>
        <p:spPr>
          <a:xfrm>
            <a:off x="8801100" y="6047888"/>
            <a:ext cx="29789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GT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MARZO, 2026</a:t>
            </a:r>
            <a:r>
              <a:rPr lang="es-GT" sz="25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GT" sz="25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0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4FF836-B7A0-5493-4853-723D3900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2963"/>
          <a:stretch>
            <a:fillRect/>
          </a:stretch>
        </p:blipFill>
        <p:spPr>
          <a:xfrm>
            <a:off x="0" y="1163"/>
            <a:ext cx="12269972" cy="11754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9533E6-C33F-2E51-B3AE-DC93B94D56AD}"/>
              </a:ext>
            </a:extLst>
          </p:cNvPr>
          <p:cNvSpPr txBox="1"/>
          <p:nvPr/>
        </p:nvSpPr>
        <p:spPr>
          <a:xfrm>
            <a:off x="312451" y="459520"/>
            <a:ext cx="7459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RATIFICACIÓN Y ENTRADA EN VIGOR DE</a:t>
            </a:r>
          </a:p>
          <a:p>
            <a:r>
              <a:rPr lang="es-G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DE COMERCIO RECÍPROCO</a:t>
            </a:r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C4330B13-5E65-A9E0-5DC0-66FA61AEFCBD}"/>
              </a:ext>
            </a:extLst>
          </p:cNvPr>
          <p:cNvGrpSpPr/>
          <p:nvPr/>
        </p:nvGrpSpPr>
        <p:grpSpPr>
          <a:xfrm>
            <a:off x="272695" y="2223209"/>
            <a:ext cx="11646609" cy="3251330"/>
            <a:chOff x="0" y="1666328"/>
            <a:chExt cx="12067946" cy="3368953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17FC59C6-0671-A29D-8F2E-22C70C7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5747" b="34143"/>
            <a:stretch>
              <a:fillRect/>
            </a:stretch>
          </p:blipFill>
          <p:spPr>
            <a:xfrm>
              <a:off x="41194" y="2881347"/>
              <a:ext cx="11902697" cy="1471249"/>
            </a:xfrm>
            <a:prstGeom prst="rect">
              <a:avLst/>
            </a:prstGeom>
          </p:spPr>
        </p:pic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9575B44E-2802-BF8F-5D4D-5514948F8254}"/>
                </a:ext>
              </a:extLst>
            </p:cNvPr>
            <p:cNvSpPr/>
            <p:nvPr/>
          </p:nvSpPr>
          <p:spPr>
            <a:xfrm>
              <a:off x="145102" y="2532309"/>
              <a:ext cx="1035230" cy="494953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20D5415-0895-252D-A477-C9B743A31D35}"/>
                </a:ext>
              </a:extLst>
            </p:cNvPr>
            <p:cNvSpPr txBox="1"/>
            <p:nvPr/>
          </p:nvSpPr>
          <p:spPr>
            <a:xfrm>
              <a:off x="0" y="3650286"/>
              <a:ext cx="1325434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Suscripción del Acuerdo de Comercio Recíproco Guatemala–EE. UU.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1C7799B-C366-1795-076C-B1727AD10DB6}"/>
                </a:ext>
              </a:extLst>
            </p:cNvPr>
            <p:cNvSpPr txBox="1"/>
            <p:nvPr/>
          </p:nvSpPr>
          <p:spPr>
            <a:xfrm>
              <a:off x="158379" y="2563477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 enero 2026</a:t>
              </a:r>
              <a:r>
                <a:rPr lang="es-GT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37" name="Rectángulo redondeado 36">
              <a:extLst>
                <a:ext uri="{FF2B5EF4-FFF2-40B4-BE49-F238E27FC236}">
                  <a16:creationId xmlns:a16="http://schemas.microsoft.com/office/drawing/2014/main" id="{936556D9-2F0B-A8A2-B2D4-D05907487D84}"/>
                </a:ext>
              </a:extLst>
            </p:cNvPr>
            <p:cNvSpPr/>
            <p:nvPr/>
          </p:nvSpPr>
          <p:spPr>
            <a:xfrm>
              <a:off x="2524648" y="2532309"/>
              <a:ext cx="1035230" cy="494953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D9C11FA-5904-7B26-A377-EB9441D2B5A5}"/>
                </a:ext>
              </a:extLst>
            </p:cNvPr>
            <p:cNvSpPr txBox="1"/>
            <p:nvPr/>
          </p:nvSpPr>
          <p:spPr>
            <a:xfrm>
              <a:off x="2524648" y="2547802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marzo 2026</a:t>
              </a:r>
              <a:endParaRPr lang="es-GT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FA255529-62CE-1777-A45E-014C75AC6EA5}"/>
                </a:ext>
              </a:extLst>
            </p:cNvPr>
            <p:cNvSpPr/>
            <p:nvPr/>
          </p:nvSpPr>
          <p:spPr>
            <a:xfrm>
              <a:off x="4897900" y="2532309"/>
              <a:ext cx="1035230" cy="494953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AED96793-009B-251C-D570-C5C895F606B4}"/>
                </a:ext>
              </a:extLst>
            </p:cNvPr>
            <p:cNvSpPr txBox="1"/>
            <p:nvPr/>
          </p:nvSpPr>
          <p:spPr>
            <a:xfrm>
              <a:off x="4897900" y="2569499"/>
              <a:ext cx="1035228" cy="44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5–9 marzo 2026</a:t>
              </a:r>
            </a:p>
          </p:txBody>
        </p:sp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DFE88BFF-4E7A-B166-C349-28528591A007}"/>
                </a:ext>
              </a:extLst>
            </p:cNvPr>
            <p:cNvSpPr/>
            <p:nvPr/>
          </p:nvSpPr>
          <p:spPr>
            <a:xfrm>
              <a:off x="7236251" y="2532309"/>
              <a:ext cx="1035230" cy="494953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5A978574-30D6-15AF-EBA4-07C2252ED5D1}"/>
                </a:ext>
              </a:extLst>
            </p:cNvPr>
            <p:cNvSpPr txBox="1"/>
            <p:nvPr/>
          </p:nvSpPr>
          <p:spPr>
            <a:xfrm>
              <a:off x="7236250" y="2555034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 marzo 2026</a:t>
              </a:r>
              <a:endParaRPr lang="es-GT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5C931457-01A4-F89F-F9DB-7FE1C528E6EF}"/>
                </a:ext>
              </a:extLst>
            </p:cNvPr>
            <p:cNvSpPr/>
            <p:nvPr/>
          </p:nvSpPr>
          <p:spPr>
            <a:xfrm>
              <a:off x="9667352" y="2532309"/>
              <a:ext cx="1035230" cy="494953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A5F2908-2B9F-6E01-AD9C-42BBC4F79ACD}"/>
                </a:ext>
              </a:extLst>
            </p:cNvPr>
            <p:cNvSpPr txBox="1"/>
            <p:nvPr/>
          </p:nvSpPr>
          <p:spPr>
            <a:xfrm>
              <a:off x="9667352" y="2561509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 marzo 2026</a:t>
              </a:r>
              <a:endParaRPr lang="es-GT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FFD458FE-00F0-C720-0B15-A052B000AED9}"/>
                </a:ext>
              </a:extLst>
            </p:cNvPr>
            <p:cNvSpPr txBox="1"/>
            <p:nvPr/>
          </p:nvSpPr>
          <p:spPr>
            <a:xfrm>
              <a:off x="1166368" y="1666328"/>
              <a:ext cx="1325434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Elaboración de opiniones jurídicas, técnicas, financieras y administrativas favorables por parte de 11 instituciones del Estado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Rectángulo redondeado 45">
              <a:extLst>
                <a:ext uri="{FF2B5EF4-FFF2-40B4-BE49-F238E27FC236}">
                  <a16:creationId xmlns:a16="http://schemas.microsoft.com/office/drawing/2014/main" id="{4AA54DCC-EBB7-CE13-F67A-872583E96876}"/>
                </a:ext>
              </a:extLst>
            </p:cNvPr>
            <p:cNvSpPr/>
            <p:nvPr/>
          </p:nvSpPr>
          <p:spPr>
            <a:xfrm>
              <a:off x="1317768" y="4033042"/>
              <a:ext cx="1035230" cy="49495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rgbClr val="00B0F0"/>
                </a:solidFill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6C5EA876-A2FF-624D-09B0-E7465CAA6BF6}"/>
                </a:ext>
              </a:extLst>
            </p:cNvPr>
            <p:cNvSpPr txBox="1"/>
            <p:nvPr/>
          </p:nvSpPr>
          <p:spPr>
            <a:xfrm>
              <a:off x="1317768" y="4048535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 feb – 2 mar 2026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4887DED-ADC6-55E3-5BA7-8AC3C9810863}"/>
                </a:ext>
              </a:extLst>
            </p:cNvPr>
            <p:cNvSpPr txBox="1"/>
            <p:nvPr/>
          </p:nvSpPr>
          <p:spPr>
            <a:xfrm>
              <a:off x="2345331" y="3650286"/>
              <a:ext cx="132543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Traslado de expediente de MINECO a MINEX.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Rectángulo redondeado 49">
              <a:extLst>
                <a:ext uri="{FF2B5EF4-FFF2-40B4-BE49-F238E27FC236}">
                  <a16:creationId xmlns:a16="http://schemas.microsoft.com/office/drawing/2014/main" id="{1711E31B-81C9-D15A-843F-7B94C9839429}"/>
                </a:ext>
              </a:extLst>
            </p:cNvPr>
            <p:cNvSpPr/>
            <p:nvPr/>
          </p:nvSpPr>
          <p:spPr>
            <a:xfrm>
              <a:off x="3691020" y="4033042"/>
              <a:ext cx="1035230" cy="49495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rgbClr val="00B0F0"/>
                </a:solidFill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05D6FA2-6A4C-8B47-CF1D-F807EEB7CE4B}"/>
                </a:ext>
              </a:extLst>
            </p:cNvPr>
            <p:cNvSpPr txBox="1"/>
            <p:nvPr/>
          </p:nvSpPr>
          <p:spPr>
            <a:xfrm>
              <a:off x="3691020" y="4048535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2–5 marzo 2026</a:t>
              </a:r>
              <a:endParaRPr lang="es-GT" sz="105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Rectángulo redondeado 51">
              <a:extLst>
                <a:ext uri="{FF2B5EF4-FFF2-40B4-BE49-F238E27FC236}">
                  <a16:creationId xmlns:a16="http://schemas.microsoft.com/office/drawing/2014/main" id="{5A0F3C9B-7D4D-2FCB-FB11-2F1DC1D96CE9}"/>
                </a:ext>
              </a:extLst>
            </p:cNvPr>
            <p:cNvSpPr/>
            <p:nvPr/>
          </p:nvSpPr>
          <p:spPr>
            <a:xfrm>
              <a:off x="6099173" y="4033042"/>
              <a:ext cx="1035230" cy="49495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rgbClr val="00B0F0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8931BFE-9F24-C179-9F25-A1D0A0474C0A}"/>
                </a:ext>
              </a:extLst>
            </p:cNvPr>
            <p:cNvSpPr txBox="1"/>
            <p:nvPr/>
          </p:nvSpPr>
          <p:spPr>
            <a:xfrm>
              <a:off x="6099173" y="4048535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 marzo 2026</a:t>
              </a:r>
              <a:endParaRPr lang="es-GT" sz="11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Rectángulo redondeado 53">
              <a:extLst>
                <a:ext uri="{FF2B5EF4-FFF2-40B4-BE49-F238E27FC236}">
                  <a16:creationId xmlns:a16="http://schemas.microsoft.com/office/drawing/2014/main" id="{BF6AFB9B-8EB5-3995-99DA-42806601C842}"/>
                </a:ext>
              </a:extLst>
            </p:cNvPr>
            <p:cNvSpPr/>
            <p:nvPr/>
          </p:nvSpPr>
          <p:spPr>
            <a:xfrm>
              <a:off x="8458465" y="4033042"/>
              <a:ext cx="1035230" cy="49495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rgbClr val="00B0F0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35DCA843-EAAE-ABA0-71F9-5773D91DC523}"/>
                </a:ext>
              </a:extLst>
            </p:cNvPr>
            <p:cNvSpPr txBox="1"/>
            <p:nvPr/>
          </p:nvSpPr>
          <p:spPr>
            <a:xfrm>
              <a:off x="8458465" y="4048535"/>
              <a:ext cx="1035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10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 marzo 2026</a:t>
              </a:r>
              <a:endParaRPr lang="es-GT" sz="11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ectángulo redondeado 55">
              <a:extLst>
                <a:ext uri="{FF2B5EF4-FFF2-40B4-BE49-F238E27FC236}">
                  <a16:creationId xmlns:a16="http://schemas.microsoft.com/office/drawing/2014/main" id="{F355C2F5-2F03-72FA-0612-10B9155B485B}"/>
                </a:ext>
              </a:extLst>
            </p:cNvPr>
            <p:cNvSpPr/>
            <p:nvPr/>
          </p:nvSpPr>
          <p:spPr>
            <a:xfrm>
              <a:off x="10874232" y="4033042"/>
              <a:ext cx="1035230" cy="49495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rgbClr val="00B0F0"/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59A8A11-7531-0CA6-C680-63C754203392}"/>
                </a:ext>
              </a:extLst>
            </p:cNvPr>
            <p:cNvSpPr txBox="1"/>
            <p:nvPr/>
          </p:nvSpPr>
          <p:spPr>
            <a:xfrm>
              <a:off x="10818078" y="4119645"/>
              <a:ext cx="1180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b="1" dirty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Actualmente</a:t>
              </a:r>
              <a:endParaRPr lang="es-GT" sz="105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D353DF61-900F-8226-B6AE-C0168DFADC01}"/>
                </a:ext>
              </a:extLst>
            </p:cNvPr>
            <p:cNvSpPr txBox="1"/>
            <p:nvPr/>
          </p:nvSpPr>
          <p:spPr>
            <a:xfrm>
              <a:off x="3537248" y="1805273"/>
              <a:ext cx="1325434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Revisión, emisión de opiniones y envío de expediente de MINEX a Secretaría General de la Presidencia.</a:t>
              </a:r>
            </a:p>
            <a:p>
              <a:pPr algn="ctr"/>
              <a:endParaRPr lang="es-GT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8E7E7791-2146-263F-EC27-2D57ADA2A676}"/>
                </a:ext>
              </a:extLst>
            </p:cNvPr>
            <p:cNvSpPr txBox="1"/>
            <p:nvPr/>
          </p:nvSpPr>
          <p:spPr>
            <a:xfrm>
              <a:off x="4725563" y="3650286"/>
              <a:ext cx="13812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Revisión y preparación de instrumento de ratificación por Secretaría General de la Presidencia.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027A471F-ADB3-5036-ED0D-DFF54CE3EBA9}"/>
                </a:ext>
              </a:extLst>
            </p:cNvPr>
            <p:cNvSpPr txBox="1"/>
            <p:nvPr/>
          </p:nvSpPr>
          <p:spPr>
            <a:xfrm>
              <a:off x="5924461" y="2321270"/>
              <a:ext cx="1325434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Firma del instrumento de ratificación por el presidente Bernardo Arévalo</a:t>
              </a:r>
            </a:p>
            <a:p>
              <a:pPr algn="ctr"/>
              <a:endParaRPr lang="es-GT" sz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1EFD3203-04F3-CFC4-5D08-B7F30962FE7B}"/>
                </a:ext>
              </a:extLst>
            </p:cNvPr>
            <p:cNvSpPr txBox="1"/>
            <p:nvPr/>
          </p:nvSpPr>
          <p:spPr>
            <a:xfrm>
              <a:off x="7063914" y="3650286"/>
              <a:ext cx="1381222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Notificación formal de Secretaría General de la Presidencia a MINEX.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D449CF3B-EC44-7726-E5B8-203F558C1EA4}"/>
                </a:ext>
              </a:extLst>
            </p:cNvPr>
            <p:cNvSpPr txBox="1"/>
            <p:nvPr/>
          </p:nvSpPr>
          <p:spPr>
            <a:xfrm>
              <a:off x="8271479" y="1778323"/>
              <a:ext cx="1325434" cy="160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Traslado de copia del instrumento de MINEX a MINECO / Notificación electrónica de cortesía de MINECO a USTR</a:t>
              </a:r>
            </a:p>
            <a:p>
              <a:pPr algn="ctr"/>
              <a:endParaRPr lang="es-GT" sz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48DC6597-B8BF-8B49-6B36-8839762D5A81}"/>
                </a:ext>
              </a:extLst>
            </p:cNvPr>
            <p:cNvSpPr txBox="1"/>
            <p:nvPr/>
          </p:nvSpPr>
          <p:spPr>
            <a:xfrm>
              <a:off x="9520928" y="3650286"/>
              <a:ext cx="138122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Notificación diplomática de documentos físicos de MINEX a EE. UU.</a:t>
              </a:r>
            </a:p>
            <a:p>
              <a:pPr algn="ctr"/>
              <a:endParaRPr lang="es-G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F6DD8098-C902-9C9B-9B60-E4FD23C59645}"/>
                </a:ext>
              </a:extLst>
            </p:cNvPr>
            <p:cNvSpPr txBox="1"/>
            <p:nvPr/>
          </p:nvSpPr>
          <p:spPr>
            <a:xfrm>
              <a:off x="10742512" y="2638470"/>
              <a:ext cx="132543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Espera de Orden Ejecutiva del Gobierno de EE. UU.</a:t>
              </a:r>
            </a:p>
            <a:p>
              <a:pPr algn="ctr"/>
              <a:endParaRPr lang="es-GT" sz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BDDDB0D-CBD0-B764-5D61-B761818EC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978" y="259214"/>
            <a:ext cx="1363375" cy="5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9BBA3F67-6CE3-ABAC-2B75-8439D65D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9"/>
            <a:ext cx="12192000" cy="6858000"/>
          </a:xfrm>
          <a:prstGeom prst="rect">
            <a:avLst/>
          </a:prstGeom>
        </p:spPr>
      </p:pic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B53B1D7B-DFC6-F665-9C60-115B60E109FD}"/>
              </a:ext>
            </a:extLst>
          </p:cNvPr>
          <p:cNvSpPr/>
          <p:nvPr/>
        </p:nvSpPr>
        <p:spPr>
          <a:xfrm>
            <a:off x="387098" y="2451260"/>
            <a:ext cx="3561585" cy="3920217"/>
          </a:xfrm>
          <a:prstGeom prst="roundRect">
            <a:avLst>
              <a:gd name="adj" fmla="val 5256"/>
            </a:avLst>
          </a:prstGeom>
          <a:solidFill>
            <a:srgbClr val="00206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3BA5392-9FFF-CFD0-C22A-0B20D8CE39B2}"/>
              </a:ext>
            </a:extLst>
          </p:cNvPr>
          <p:cNvSpPr/>
          <p:nvPr/>
        </p:nvSpPr>
        <p:spPr>
          <a:xfrm>
            <a:off x="543000" y="4696506"/>
            <a:ext cx="2500347" cy="461665"/>
          </a:xfrm>
          <a:prstGeom prst="roundRect">
            <a:avLst>
              <a:gd name="adj" fmla="val 1299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A7B7F319-CB62-3164-2DB5-EFA7D4A67848}"/>
              </a:ext>
            </a:extLst>
          </p:cNvPr>
          <p:cNvSpPr/>
          <p:nvPr/>
        </p:nvSpPr>
        <p:spPr>
          <a:xfrm>
            <a:off x="4178247" y="2641063"/>
            <a:ext cx="3835506" cy="3730414"/>
          </a:xfrm>
          <a:prstGeom prst="roundRect">
            <a:avLst>
              <a:gd name="adj" fmla="val 5256"/>
            </a:avLst>
          </a:prstGeom>
          <a:solidFill>
            <a:srgbClr val="00B0F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63DC9705-0292-42AA-FD41-4D0FD7A68C9E}"/>
              </a:ext>
            </a:extLst>
          </p:cNvPr>
          <p:cNvSpPr/>
          <p:nvPr/>
        </p:nvSpPr>
        <p:spPr>
          <a:xfrm>
            <a:off x="4300160" y="3048850"/>
            <a:ext cx="824459" cy="760301"/>
          </a:xfrm>
          <a:prstGeom prst="roundRect">
            <a:avLst>
              <a:gd name="adj" fmla="val 129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FC76041-E403-0EC1-C55F-C8A3AF29EA9D}"/>
              </a:ext>
            </a:extLst>
          </p:cNvPr>
          <p:cNvSpPr/>
          <p:nvPr/>
        </p:nvSpPr>
        <p:spPr>
          <a:xfrm>
            <a:off x="4300160" y="4033052"/>
            <a:ext cx="824459" cy="760301"/>
          </a:xfrm>
          <a:prstGeom prst="roundRect">
            <a:avLst>
              <a:gd name="adj" fmla="val 129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981D4A5-6207-824C-A199-11F1BAE06B4C}"/>
              </a:ext>
            </a:extLst>
          </p:cNvPr>
          <p:cNvSpPr/>
          <p:nvPr/>
        </p:nvSpPr>
        <p:spPr>
          <a:xfrm>
            <a:off x="4300160" y="5059134"/>
            <a:ext cx="824459" cy="760301"/>
          </a:xfrm>
          <a:prstGeom prst="roundRect">
            <a:avLst>
              <a:gd name="adj" fmla="val 129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305209C-9337-6634-753C-56D8811FBBC3}"/>
              </a:ext>
            </a:extLst>
          </p:cNvPr>
          <p:cNvSpPr/>
          <p:nvPr/>
        </p:nvSpPr>
        <p:spPr>
          <a:xfrm>
            <a:off x="543000" y="2675243"/>
            <a:ext cx="824459" cy="760301"/>
          </a:xfrm>
          <a:prstGeom prst="roundRect">
            <a:avLst>
              <a:gd name="adj" fmla="val 1299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5A47F4BA-FF51-1C57-F656-913E2F45D26D}"/>
              </a:ext>
            </a:extLst>
          </p:cNvPr>
          <p:cNvSpPr/>
          <p:nvPr/>
        </p:nvSpPr>
        <p:spPr>
          <a:xfrm>
            <a:off x="543000" y="3659445"/>
            <a:ext cx="824459" cy="760301"/>
          </a:xfrm>
          <a:prstGeom prst="roundRect">
            <a:avLst>
              <a:gd name="adj" fmla="val 1299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60EB0B-8D0B-254C-766C-36F3BE644F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963"/>
          <a:stretch>
            <a:fillRect/>
          </a:stretch>
        </p:blipFill>
        <p:spPr>
          <a:xfrm>
            <a:off x="0" y="1163"/>
            <a:ext cx="12269972" cy="11754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C8F783-F7C2-DFAB-1027-1987EDC0F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978" y="259214"/>
            <a:ext cx="1363375" cy="556480"/>
          </a:xfrm>
          <a:prstGeom prst="rect">
            <a:avLst/>
          </a:prstGeom>
        </p:spPr>
      </p:pic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1D120409-3844-AC1B-902A-6EA93CBF4B05}"/>
              </a:ext>
            </a:extLst>
          </p:cNvPr>
          <p:cNvSpPr/>
          <p:nvPr/>
        </p:nvSpPr>
        <p:spPr>
          <a:xfrm>
            <a:off x="8567362" y="1717732"/>
            <a:ext cx="2913494" cy="78459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rgbClr val="00B0F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54F5CD-EF4D-3ADA-8F0B-85F9F56196B8}"/>
              </a:ext>
            </a:extLst>
          </p:cNvPr>
          <p:cNvSpPr txBox="1"/>
          <p:nvPr/>
        </p:nvSpPr>
        <p:spPr>
          <a:xfrm>
            <a:off x="468211" y="419088"/>
            <a:ext cx="7459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GUATEMALA SE ADAPTA A LA</a:t>
            </a:r>
          </a:p>
          <a:p>
            <a:r>
              <a:rPr lang="es-G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RECONFIGURACIÓN COMERCIAL </a:t>
            </a:r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195BA9A-07C5-299F-3307-915D19E5B7B1}"/>
              </a:ext>
            </a:extLst>
          </p:cNvPr>
          <p:cNvSpPr/>
          <p:nvPr/>
        </p:nvSpPr>
        <p:spPr>
          <a:xfrm>
            <a:off x="1047575" y="1813865"/>
            <a:ext cx="2240630" cy="45371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C0BF78-697C-3E47-73A4-FDE65F935D14}"/>
              </a:ext>
            </a:extLst>
          </p:cNvPr>
          <p:cNvSpPr txBox="1"/>
          <p:nvPr/>
        </p:nvSpPr>
        <p:spPr>
          <a:xfrm>
            <a:off x="877910" y="1848766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Ferias (VICEX)</a:t>
            </a:r>
            <a:endParaRPr lang="es-G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57E9CC-094C-3BE2-355D-455496AACEC6}"/>
              </a:ext>
            </a:extLst>
          </p:cNvPr>
          <p:cNvSpPr txBox="1"/>
          <p:nvPr/>
        </p:nvSpPr>
        <p:spPr>
          <a:xfrm>
            <a:off x="1499255" y="2634366"/>
            <a:ext cx="208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guatemaltecas participantes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53D170-6566-3137-05F0-EE2A1EB59AFD}"/>
              </a:ext>
            </a:extLst>
          </p:cNvPr>
          <p:cNvSpPr txBox="1"/>
          <p:nvPr/>
        </p:nvSpPr>
        <p:spPr>
          <a:xfrm>
            <a:off x="1441658" y="3765897"/>
            <a:ext cx="223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 de negocios realizadas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2944D1-49A4-4F71-DDED-5F7D3D239966}"/>
              </a:ext>
            </a:extLst>
          </p:cNvPr>
          <p:cNvSpPr txBox="1"/>
          <p:nvPr/>
        </p:nvSpPr>
        <p:spPr>
          <a:xfrm>
            <a:off x="541054" y="5199522"/>
            <a:ext cx="289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proyección de negocios reportada por las empresas.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EDDB1F6-4021-125A-73B8-8C6664D1786B}"/>
              </a:ext>
            </a:extLst>
          </p:cNvPr>
          <p:cNvSpPr txBox="1"/>
          <p:nvPr/>
        </p:nvSpPr>
        <p:spPr>
          <a:xfrm>
            <a:off x="632611" y="4715143"/>
            <a:ext cx="2336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170,091,588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95A8A544-BD0F-98FC-3E38-62BC3A3127D7}"/>
              </a:ext>
            </a:extLst>
          </p:cNvPr>
          <p:cNvSpPr/>
          <p:nvPr/>
        </p:nvSpPr>
        <p:spPr>
          <a:xfrm>
            <a:off x="4384704" y="1711035"/>
            <a:ext cx="3422592" cy="78459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rgbClr val="00B0F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EC1DD22-4323-743B-2767-049C697FD2E2}"/>
              </a:ext>
            </a:extLst>
          </p:cNvPr>
          <p:cNvSpPr txBox="1"/>
          <p:nvPr/>
        </p:nvSpPr>
        <p:spPr>
          <a:xfrm>
            <a:off x="4168820" y="1782120"/>
            <a:ext cx="383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de Exportación</a:t>
            </a:r>
            <a:r>
              <a:rPr lang="es-G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(VICEMIPYME) </a:t>
            </a:r>
            <a:endParaRPr lang="es-GT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4A9919-1852-3612-2486-1D5E2DDD3F28}"/>
              </a:ext>
            </a:extLst>
          </p:cNvPr>
          <p:cNvSpPr txBox="1"/>
          <p:nvPr/>
        </p:nvSpPr>
        <p:spPr>
          <a:xfrm>
            <a:off x="5201636" y="3105834"/>
            <a:ext cx="289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de exportación para MIPYMES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35C922F-56C8-E039-72A1-B3BE80D9015E}"/>
              </a:ext>
            </a:extLst>
          </p:cNvPr>
          <p:cNvSpPr txBox="1"/>
          <p:nvPr/>
        </p:nvSpPr>
        <p:spPr>
          <a:xfrm>
            <a:off x="4323459" y="3210591"/>
            <a:ext cx="777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B46DDF6-3EA2-581F-EAB0-8D7327ADB4A7}"/>
              </a:ext>
            </a:extLst>
          </p:cNvPr>
          <p:cNvSpPr txBox="1"/>
          <p:nvPr/>
        </p:nvSpPr>
        <p:spPr>
          <a:xfrm>
            <a:off x="5201636" y="4126118"/>
            <a:ext cx="26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lideradas por mujeres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1082502-2369-FD9C-82A0-A9CDB328A5AD}"/>
              </a:ext>
            </a:extLst>
          </p:cNvPr>
          <p:cNvSpPr txBox="1"/>
          <p:nvPr/>
        </p:nvSpPr>
        <p:spPr>
          <a:xfrm>
            <a:off x="4237943" y="4193790"/>
            <a:ext cx="94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31AF4C-A528-DDC6-5723-1A3EEFAECBD9}"/>
              </a:ext>
            </a:extLst>
          </p:cNvPr>
          <p:cNvSpPr txBox="1"/>
          <p:nvPr/>
        </p:nvSpPr>
        <p:spPr>
          <a:xfrm>
            <a:off x="5201636" y="5053776"/>
            <a:ext cx="26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departamentos representados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544C0D5-249A-7381-184A-0362979E8126}"/>
              </a:ext>
            </a:extLst>
          </p:cNvPr>
          <p:cNvSpPr txBox="1"/>
          <p:nvPr/>
        </p:nvSpPr>
        <p:spPr>
          <a:xfrm>
            <a:off x="4237943" y="5208451"/>
            <a:ext cx="94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95177E5-F3C8-7496-C31E-4CCB6DDC0F84}"/>
              </a:ext>
            </a:extLst>
          </p:cNvPr>
          <p:cNvSpPr txBox="1"/>
          <p:nvPr/>
        </p:nvSpPr>
        <p:spPr>
          <a:xfrm>
            <a:off x="8718252" y="1773822"/>
            <a:ext cx="256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Sofisticación de productos (VIC)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E9A1D32D-50D0-B66A-9A20-DDF075969840}"/>
              </a:ext>
            </a:extLst>
          </p:cNvPr>
          <p:cNvSpPr/>
          <p:nvPr/>
        </p:nvSpPr>
        <p:spPr>
          <a:xfrm>
            <a:off x="8243317" y="2668699"/>
            <a:ext cx="3561585" cy="3702778"/>
          </a:xfrm>
          <a:prstGeom prst="roundRect">
            <a:avLst>
              <a:gd name="adj" fmla="val 5256"/>
            </a:avLst>
          </a:prstGeom>
          <a:solidFill>
            <a:srgbClr val="00206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998F96E-7DE6-54D9-1C67-D6E859340444}"/>
              </a:ext>
            </a:extLst>
          </p:cNvPr>
          <p:cNvSpPr txBox="1"/>
          <p:nvPr/>
        </p:nvSpPr>
        <p:spPr>
          <a:xfrm>
            <a:off x="8398165" y="2896935"/>
            <a:ext cx="3415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Algunas de las inversiones realizadas en Guatemala en 2025 corresponden a las industrias: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B2298F-F93F-5E53-53DC-C53ADEC3003E}"/>
              </a:ext>
            </a:extLst>
          </p:cNvPr>
          <p:cNvSpPr txBox="1"/>
          <p:nvPr/>
        </p:nvSpPr>
        <p:spPr>
          <a:xfrm>
            <a:off x="8443473" y="4189301"/>
            <a:ext cx="33702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Metalmecánica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 financiera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Vestuario y Textiles</a:t>
            </a:r>
          </a:p>
          <a:p>
            <a:endParaRPr lang="es-G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39CA1B-E9E2-19CF-03D8-654041518D69}"/>
              </a:ext>
            </a:extLst>
          </p:cNvPr>
          <p:cNvSpPr txBox="1"/>
          <p:nvPr/>
        </p:nvSpPr>
        <p:spPr>
          <a:xfrm>
            <a:off x="643424" y="2818873"/>
            <a:ext cx="777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20BAB8-7A5C-CB2B-8542-7CB9DB7D62A1}"/>
              </a:ext>
            </a:extLst>
          </p:cNvPr>
          <p:cNvSpPr txBox="1"/>
          <p:nvPr/>
        </p:nvSpPr>
        <p:spPr>
          <a:xfrm>
            <a:off x="541054" y="3808762"/>
            <a:ext cx="948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235 </a:t>
            </a:r>
          </a:p>
        </p:txBody>
      </p:sp>
    </p:spTree>
    <p:extLst>
      <p:ext uri="{BB962C8B-B14F-4D97-AF65-F5344CB8AC3E}">
        <p14:creationId xmlns:p14="http://schemas.microsoft.com/office/powerpoint/2010/main" val="166055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2A884172-9E98-B976-457F-8DC25A55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5DD49039-0B51-6CC6-0D53-0D994AD2937A}"/>
              </a:ext>
            </a:extLst>
          </p:cNvPr>
          <p:cNvSpPr/>
          <p:nvPr/>
        </p:nvSpPr>
        <p:spPr>
          <a:xfrm>
            <a:off x="6466116" y="2775053"/>
            <a:ext cx="4793297" cy="906021"/>
          </a:xfrm>
          <a:prstGeom prst="roundRect">
            <a:avLst>
              <a:gd name="adj" fmla="val 5256"/>
            </a:avLst>
          </a:prstGeom>
          <a:solidFill>
            <a:srgbClr val="00B0F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CF854865-E617-650B-8DEF-ADAD5F058C7F}"/>
              </a:ext>
            </a:extLst>
          </p:cNvPr>
          <p:cNvSpPr/>
          <p:nvPr/>
        </p:nvSpPr>
        <p:spPr>
          <a:xfrm>
            <a:off x="2819442" y="1660240"/>
            <a:ext cx="3434253" cy="2081154"/>
          </a:xfrm>
          <a:prstGeom prst="roundRect">
            <a:avLst>
              <a:gd name="adj" fmla="val 5256"/>
            </a:avLst>
          </a:prstGeom>
          <a:solidFill>
            <a:srgbClr val="00206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8A044AD8-364D-4DD7-9DF2-AA269357EF28}"/>
              </a:ext>
            </a:extLst>
          </p:cNvPr>
          <p:cNvSpPr/>
          <p:nvPr/>
        </p:nvSpPr>
        <p:spPr>
          <a:xfrm>
            <a:off x="4124339" y="1820182"/>
            <a:ext cx="824459" cy="369332"/>
          </a:xfrm>
          <a:prstGeom prst="roundRect">
            <a:avLst>
              <a:gd name="adj" fmla="val 1299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06B64FB3-679B-E243-DCD4-29E0AC03970B}"/>
              </a:ext>
            </a:extLst>
          </p:cNvPr>
          <p:cNvSpPr/>
          <p:nvPr/>
        </p:nvSpPr>
        <p:spPr>
          <a:xfrm>
            <a:off x="290590" y="1660240"/>
            <a:ext cx="2274994" cy="2081154"/>
          </a:xfrm>
          <a:prstGeom prst="roundRect">
            <a:avLst>
              <a:gd name="adj" fmla="val 5256"/>
            </a:avLst>
          </a:prstGeom>
          <a:solidFill>
            <a:srgbClr val="00206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43F3CC20-7463-542F-47C4-1B1129BEC57A}"/>
              </a:ext>
            </a:extLst>
          </p:cNvPr>
          <p:cNvSpPr/>
          <p:nvPr/>
        </p:nvSpPr>
        <p:spPr>
          <a:xfrm>
            <a:off x="1015858" y="1820182"/>
            <a:ext cx="824459" cy="369332"/>
          </a:xfrm>
          <a:prstGeom prst="roundRect">
            <a:avLst>
              <a:gd name="adj" fmla="val 1299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5DBF37-3492-3E23-49C9-0C12BA7FF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963"/>
          <a:stretch>
            <a:fillRect/>
          </a:stretch>
        </p:blipFill>
        <p:spPr>
          <a:xfrm>
            <a:off x="0" y="1163"/>
            <a:ext cx="12269972" cy="11754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69E78D-9970-4911-1907-68F19E7F7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978" y="259214"/>
            <a:ext cx="1363375" cy="5564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ADACAB-5C92-2DC1-812F-11A83D595954}"/>
              </a:ext>
            </a:extLst>
          </p:cNvPr>
          <p:cNvSpPr txBox="1"/>
          <p:nvPr/>
        </p:nvSpPr>
        <p:spPr>
          <a:xfrm>
            <a:off x="388744" y="428810"/>
            <a:ext cx="8421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PRELIMINARES</a:t>
            </a:r>
          </a:p>
          <a:p>
            <a:r>
              <a:rPr lang="es-G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CENTINELA </a:t>
            </a:r>
            <a:r>
              <a:rPr lang="es-G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C939A8-0089-AC8D-0AAD-8836CB07B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087" y="3948746"/>
            <a:ext cx="3461326" cy="2308105"/>
          </a:xfrm>
          <a:prstGeom prst="roundRect">
            <a:avLst>
              <a:gd name="adj" fmla="val 3106"/>
            </a:avLst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2CD1F6-05C1-2CA5-F47B-FD82F3053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506" y="3948746"/>
            <a:ext cx="3461326" cy="2308105"/>
          </a:xfrm>
          <a:prstGeom prst="roundRect">
            <a:avLst>
              <a:gd name="adj" fmla="val 4972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239B45-8A9B-2248-DE5F-DA739AC0E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90" y="3948746"/>
            <a:ext cx="3461326" cy="2308105"/>
          </a:xfrm>
          <a:prstGeom prst="roundRect">
            <a:avLst>
              <a:gd name="adj" fmla="val 2839"/>
            </a:avLst>
          </a:prstGeom>
        </p:spPr>
      </p:pic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C0EE83B5-8D96-F92A-D21E-9BA860DE1165}"/>
              </a:ext>
            </a:extLst>
          </p:cNvPr>
          <p:cNvSpPr/>
          <p:nvPr/>
        </p:nvSpPr>
        <p:spPr>
          <a:xfrm>
            <a:off x="6466116" y="1661680"/>
            <a:ext cx="4793297" cy="906021"/>
          </a:xfrm>
          <a:prstGeom prst="roundRect">
            <a:avLst>
              <a:gd name="adj" fmla="val 5256"/>
            </a:avLst>
          </a:prstGeom>
          <a:solidFill>
            <a:srgbClr val="00B0F0">
              <a:alpha val="152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F775C9-7B12-A4BD-B3BB-04072522C3E9}"/>
              </a:ext>
            </a:extLst>
          </p:cNvPr>
          <p:cNvSpPr txBox="1"/>
          <p:nvPr/>
        </p:nvSpPr>
        <p:spPr>
          <a:xfrm>
            <a:off x="435603" y="2253806"/>
            <a:ext cx="187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estaciones supervisadas en el área metropolitana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47D196-B7D7-B6CA-D4CB-5B31C00278FE}"/>
              </a:ext>
            </a:extLst>
          </p:cNvPr>
          <p:cNvSpPr txBox="1"/>
          <p:nvPr/>
        </p:nvSpPr>
        <p:spPr>
          <a:xfrm>
            <a:off x="6589815" y="2904897"/>
            <a:ext cx="444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Incrementos fuera del rango promedio en diferentes gasolineras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8AF334-E514-D560-DEC5-C557BFA685FD}"/>
              </a:ext>
            </a:extLst>
          </p:cNvPr>
          <p:cNvSpPr txBox="1"/>
          <p:nvPr/>
        </p:nvSpPr>
        <p:spPr>
          <a:xfrm>
            <a:off x="3031864" y="2175226"/>
            <a:ext cx="3009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denuncias penales presentadas por DIACO ante el Ministerio Público por posible especulación.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74F34E-0655-0D53-2145-96B395C2FD50}"/>
              </a:ext>
            </a:extLst>
          </p:cNvPr>
          <p:cNvSpPr txBox="1"/>
          <p:nvPr/>
        </p:nvSpPr>
        <p:spPr>
          <a:xfrm>
            <a:off x="6723565" y="1792245"/>
            <a:ext cx="411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G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al Plan Centinela a nivel nacional continúa</a:t>
            </a:r>
            <a:endParaRPr lang="es-GT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9B4054-46D5-BEE0-A500-8EBA1750B051}"/>
              </a:ext>
            </a:extLst>
          </p:cNvPr>
          <p:cNvSpPr txBox="1"/>
          <p:nvPr/>
        </p:nvSpPr>
        <p:spPr>
          <a:xfrm>
            <a:off x="1077334" y="1832280"/>
            <a:ext cx="70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109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D00A240-3F4E-3F41-39FD-8A5D6BC2EE01}"/>
              </a:ext>
            </a:extLst>
          </p:cNvPr>
          <p:cNvSpPr txBox="1"/>
          <p:nvPr/>
        </p:nvSpPr>
        <p:spPr>
          <a:xfrm>
            <a:off x="4281253" y="1820182"/>
            <a:ext cx="55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2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4DFE-8B33-AEB8-DFE9-192D0DB8C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75C5D-84B9-137C-0545-F71870C3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311</Words>
  <Application>Microsoft Office PowerPoint</Application>
  <PresentationFormat>Panorámica</PresentationFormat>
  <Paragraphs>60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Miguel Saloj Cutzal</dc:creator>
  <cp:lastModifiedBy>Gregorio Armando Juárez</cp:lastModifiedBy>
  <cp:revision>3</cp:revision>
  <dcterms:created xsi:type="dcterms:W3CDTF">2026-03-14T15:42:39Z</dcterms:created>
  <dcterms:modified xsi:type="dcterms:W3CDTF">2026-03-15T17:09:43Z</dcterms:modified>
</cp:coreProperties>
</file>